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6" r:id="rId1"/>
  </p:sldMasterIdLst>
  <p:notesMasterIdLst>
    <p:notesMasterId r:id="rId24"/>
  </p:notesMasterIdLst>
  <p:handoutMasterIdLst>
    <p:handoutMasterId r:id="rId25"/>
  </p:handoutMasterIdLst>
  <p:sldIdLst>
    <p:sldId id="256" r:id="rId2"/>
    <p:sldId id="274" r:id="rId3"/>
    <p:sldId id="278" r:id="rId4"/>
    <p:sldId id="296" r:id="rId5"/>
    <p:sldId id="290" r:id="rId6"/>
    <p:sldId id="277" r:id="rId7"/>
    <p:sldId id="301" r:id="rId8"/>
    <p:sldId id="257" r:id="rId9"/>
    <p:sldId id="284" r:id="rId10"/>
    <p:sldId id="266" r:id="rId11"/>
    <p:sldId id="280" r:id="rId12"/>
    <p:sldId id="295" r:id="rId13"/>
    <p:sldId id="279" r:id="rId14"/>
    <p:sldId id="294" r:id="rId15"/>
    <p:sldId id="300" r:id="rId16"/>
    <p:sldId id="282" r:id="rId17"/>
    <p:sldId id="292" r:id="rId18"/>
    <p:sldId id="293" r:id="rId19"/>
    <p:sldId id="298" r:id="rId20"/>
    <p:sldId id="299" r:id="rId21"/>
    <p:sldId id="275" r:id="rId22"/>
    <p:sldId id="261" r:id="rId23"/>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33998C"/>
    <a:srgbClr val="339985"/>
    <a:srgbClr val="33997C"/>
    <a:srgbClr val="339966"/>
    <a:srgbClr val="008080"/>
    <a:srgbClr val="B8B7B7"/>
    <a:srgbClr val="505050"/>
    <a:srgbClr val="F6F6F6"/>
    <a:srgbClr val="EA66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135C4-CF5A-4FDD-BE13-97D5827F67E5}" v="95" dt="2024-08-29T13:48:17.5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3" autoAdjust="0"/>
    <p:restoredTop sz="94249" autoAdjust="0"/>
  </p:normalViewPr>
  <p:slideViewPr>
    <p:cSldViewPr snapToGrid="0" snapToObjects="1">
      <p:cViewPr varScale="1">
        <p:scale>
          <a:sx n="112" d="100"/>
          <a:sy n="112" d="100"/>
        </p:scale>
        <p:origin x="528" y="9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1" d="100"/>
          <a:sy n="81" d="100"/>
        </p:scale>
        <p:origin x="399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land Ratschiller" userId="67505e17-9d12-40f9-b456-c7a1d718cc08" providerId="ADAL" clId="{0A2135C4-CF5A-4FDD-BE13-97D5827F67E5}"/>
    <pc:docChg chg="undo custSel addSld delSld modSld sldOrd">
      <pc:chgData name="Roland Ratschiller" userId="67505e17-9d12-40f9-b456-c7a1d718cc08" providerId="ADAL" clId="{0A2135C4-CF5A-4FDD-BE13-97D5827F67E5}" dt="2024-08-30T07:52:36.139" v="663" actId="20577"/>
      <pc:docMkLst>
        <pc:docMk/>
      </pc:docMkLst>
      <pc:sldChg chg="modSp mod">
        <pc:chgData name="Roland Ratschiller" userId="67505e17-9d12-40f9-b456-c7a1d718cc08" providerId="ADAL" clId="{0A2135C4-CF5A-4FDD-BE13-97D5827F67E5}" dt="2024-08-30T07:51:39.064" v="659" actId="20577"/>
        <pc:sldMkLst>
          <pc:docMk/>
          <pc:sldMk cId="3153546606" sldId="256"/>
        </pc:sldMkLst>
        <pc:spChg chg="mod">
          <ac:chgData name="Roland Ratschiller" userId="67505e17-9d12-40f9-b456-c7a1d718cc08" providerId="ADAL" clId="{0A2135C4-CF5A-4FDD-BE13-97D5827F67E5}" dt="2024-08-30T07:51:39.064" v="659" actId="20577"/>
          <ac:spMkLst>
            <pc:docMk/>
            <pc:sldMk cId="3153546606" sldId="256"/>
            <ac:spMk id="2" creationId="{FCA04600-5722-0DC1-D79F-9AA3B825DD90}"/>
          </ac:spMkLst>
        </pc:spChg>
        <pc:spChg chg="mod">
          <ac:chgData name="Roland Ratschiller" userId="67505e17-9d12-40f9-b456-c7a1d718cc08" providerId="ADAL" clId="{0A2135C4-CF5A-4FDD-BE13-97D5827F67E5}" dt="2024-08-29T10:20:30.199" v="128" actId="1076"/>
          <ac:spMkLst>
            <pc:docMk/>
            <pc:sldMk cId="3153546606" sldId="256"/>
            <ac:spMk id="6" creationId="{B7202B92-3D9D-4B0A-AB4E-5486F346165D}"/>
          </ac:spMkLst>
        </pc:spChg>
      </pc:sldChg>
      <pc:sldChg chg="addSp delSp mod addAnim delAnim modAnim">
        <pc:chgData name="Roland Ratschiller" userId="67505e17-9d12-40f9-b456-c7a1d718cc08" providerId="ADAL" clId="{0A2135C4-CF5A-4FDD-BE13-97D5827F67E5}" dt="2024-08-29T09:54:22.460" v="106"/>
        <pc:sldMkLst>
          <pc:docMk/>
          <pc:sldMk cId="1881771363" sldId="257"/>
        </pc:sldMkLst>
        <pc:inkChg chg="add">
          <ac:chgData name="Roland Ratschiller" userId="67505e17-9d12-40f9-b456-c7a1d718cc08" providerId="ADAL" clId="{0A2135C4-CF5A-4FDD-BE13-97D5827F67E5}" dt="2024-08-29T09:44:17.082" v="44" actId="9405"/>
          <ac:inkMkLst>
            <pc:docMk/>
            <pc:sldMk cId="1881771363" sldId="257"/>
            <ac:inkMk id="6" creationId="{0686D24E-910E-D994-ECB7-D9EB4CE57804}"/>
          </ac:inkMkLst>
        </pc:inkChg>
        <pc:inkChg chg="add">
          <ac:chgData name="Roland Ratschiller" userId="67505e17-9d12-40f9-b456-c7a1d718cc08" providerId="ADAL" clId="{0A2135C4-CF5A-4FDD-BE13-97D5827F67E5}" dt="2024-08-29T09:44:20.501" v="45" actId="9405"/>
          <ac:inkMkLst>
            <pc:docMk/>
            <pc:sldMk cId="1881771363" sldId="257"/>
            <ac:inkMk id="9" creationId="{07B5ED90-CDE9-3494-3798-BD79A467E485}"/>
          </ac:inkMkLst>
        </pc:inkChg>
        <pc:inkChg chg="add">
          <ac:chgData name="Roland Ratschiller" userId="67505e17-9d12-40f9-b456-c7a1d718cc08" providerId="ADAL" clId="{0A2135C4-CF5A-4FDD-BE13-97D5827F67E5}" dt="2024-08-29T09:44:28.506" v="46" actId="9405"/>
          <ac:inkMkLst>
            <pc:docMk/>
            <pc:sldMk cId="1881771363" sldId="257"/>
            <ac:inkMk id="10" creationId="{22160B1C-7AFD-B70D-875E-3F1AE9A46A09}"/>
          </ac:inkMkLst>
        </pc:inkChg>
        <pc:inkChg chg="add">
          <ac:chgData name="Roland Ratschiller" userId="67505e17-9d12-40f9-b456-c7a1d718cc08" providerId="ADAL" clId="{0A2135C4-CF5A-4FDD-BE13-97D5827F67E5}" dt="2024-08-29T09:44:51.172" v="47" actId="9405"/>
          <ac:inkMkLst>
            <pc:docMk/>
            <pc:sldMk cId="1881771363" sldId="257"/>
            <ac:inkMk id="11" creationId="{46557C36-7313-85E1-D566-D5E52733C9F5}"/>
          </ac:inkMkLst>
        </pc:inkChg>
        <pc:inkChg chg="add del">
          <ac:chgData name="Roland Ratschiller" userId="67505e17-9d12-40f9-b456-c7a1d718cc08" providerId="ADAL" clId="{0A2135C4-CF5A-4FDD-BE13-97D5827F67E5}" dt="2024-08-29T09:45:03.740" v="49" actId="478"/>
          <ac:inkMkLst>
            <pc:docMk/>
            <pc:sldMk cId="1881771363" sldId="257"/>
            <ac:inkMk id="15" creationId="{0BB98DF9-4F6B-561F-5568-804EC8BCC59B}"/>
          </ac:inkMkLst>
        </pc:inkChg>
        <pc:cxnChg chg="del">
          <ac:chgData name="Roland Ratschiller" userId="67505e17-9d12-40f9-b456-c7a1d718cc08" providerId="ADAL" clId="{0A2135C4-CF5A-4FDD-BE13-97D5827F67E5}" dt="2024-08-29T09:43:50.308" v="42" actId="478"/>
          <ac:cxnSpMkLst>
            <pc:docMk/>
            <pc:sldMk cId="1881771363" sldId="257"/>
            <ac:cxnSpMk id="13" creationId="{1B5E2491-BE90-692A-5060-36FFE903FB20}"/>
          </ac:cxnSpMkLst>
        </pc:cxnChg>
        <pc:cxnChg chg="del">
          <ac:chgData name="Roland Ratschiller" userId="67505e17-9d12-40f9-b456-c7a1d718cc08" providerId="ADAL" clId="{0A2135C4-CF5A-4FDD-BE13-97D5827F67E5}" dt="2024-08-29T09:43:51.866" v="43" actId="478"/>
          <ac:cxnSpMkLst>
            <pc:docMk/>
            <pc:sldMk cId="1881771363" sldId="257"/>
            <ac:cxnSpMk id="14" creationId="{E10023F8-3804-3C31-DC6D-4539D480CB4B}"/>
          </ac:cxnSpMkLst>
        </pc:cxnChg>
        <pc:cxnChg chg="add del">
          <ac:chgData name="Roland Ratschiller" userId="67505e17-9d12-40f9-b456-c7a1d718cc08" providerId="ADAL" clId="{0A2135C4-CF5A-4FDD-BE13-97D5827F67E5}" dt="2024-08-29T09:43:45.991" v="39" actId="478"/>
          <ac:cxnSpMkLst>
            <pc:docMk/>
            <pc:sldMk cId="1881771363" sldId="257"/>
            <ac:cxnSpMk id="16" creationId="{CA3F1D9F-9637-156E-45AC-062DB5DDEDDB}"/>
          </ac:cxnSpMkLst>
        </pc:cxnChg>
        <pc:cxnChg chg="del">
          <ac:chgData name="Roland Ratschiller" userId="67505e17-9d12-40f9-b456-c7a1d718cc08" providerId="ADAL" clId="{0A2135C4-CF5A-4FDD-BE13-97D5827F67E5}" dt="2024-08-29T09:43:47.573" v="40" actId="478"/>
          <ac:cxnSpMkLst>
            <pc:docMk/>
            <pc:sldMk cId="1881771363" sldId="257"/>
            <ac:cxnSpMk id="17" creationId="{4B44378A-8023-4573-8886-2FA9C70DAD66}"/>
          </ac:cxnSpMkLst>
        </pc:cxnChg>
        <pc:cxnChg chg="del">
          <ac:chgData name="Roland Ratschiller" userId="67505e17-9d12-40f9-b456-c7a1d718cc08" providerId="ADAL" clId="{0A2135C4-CF5A-4FDD-BE13-97D5827F67E5}" dt="2024-08-29T09:43:48.786" v="41" actId="478"/>
          <ac:cxnSpMkLst>
            <pc:docMk/>
            <pc:sldMk cId="1881771363" sldId="257"/>
            <ac:cxnSpMk id="18" creationId="{93F938EB-BED1-299B-6398-6620150BC095}"/>
          </ac:cxnSpMkLst>
        </pc:cxnChg>
      </pc:sldChg>
      <pc:sldChg chg="modSp mod">
        <pc:chgData name="Roland Ratschiller" userId="67505e17-9d12-40f9-b456-c7a1d718cc08" providerId="ADAL" clId="{0A2135C4-CF5A-4FDD-BE13-97D5827F67E5}" dt="2024-08-29T13:40:22.540" v="571" actId="20577"/>
        <pc:sldMkLst>
          <pc:docMk/>
          <pc:sldMk cId="702670264" sldId="274"/>
        </pc:sldMkLst>
        <pc:spChg chg="mod">
          <ac:chgData name="Roland Ratschiller" userId="67505e17-9d12-40f9-b456-c7a1d718cc08" providerId="ADAL" clId="{0A2135C4-CF5A-4FDD-BE13-97D5827F67E5}" dt="2024-08-29T10:16:18.164" v="109" actId="790"/>
          <ac:spMkLst>
            <pc:docMk/>
            <pc:sldMk cId="702670264" sldId="274"/>
            <ac:spMk id="3" creationId="{EF3CB685-CB4D-4BF6-82F6-BE912EEB2831}"/>
          </ac:spMkLst>
        </pc:spChg>
        <pc:spChg chg="mod">
          <ac:chgData name="Roland Ratschiller" userId="67505e17-9d12-40f9-b456-c7a1d718cc08" providerId="ADAL" clId="{0A2135C4-CF5A-4FDD-BE13-97D5827F67E5}" dt="2024-08-29T13:40:22.540" v="571" actId="20577"/>
          <ac:spMkLst>
            <pc:docMk/>
            <pc:sldMk cId="702670264" sldId="274"/>
            <ac:spMk id="6" creationId="{9D5810D9-DEA5-4259-B2CC-3BF26B6DC254}"/>
          </ac:spMkLst>
        </pc:spChg>
      </pc:sldChg>
      <pc:sldChg chg="modSp mod">
        <pc:chgData name="Roland Ratschiller" userId="67505e17-9d12-40f9-b456-c7a1d718cc08" providerId="ADAL" clId="{0A2135C4-CF5A-4FDD-BE13-97D5827F67E5}" dt="2024-08-29T10:28:09.113" v="252" actId="20577"/>
        <pc:sldMkLst>
          <pc:docMk/>
          <pc:sldMk cId="4238066775" sldId="275"/>
        </pc:sldMkLst>
        <pc:spChg chg="mod">
          <ac:chgData name="Roland Ratschiller" userId="67505e17-9d12-40f9-b456-c7a1d718cc08" providerId="ADAL" clId="{0A2135C4-CF5A-4FDD-BE13-97D5827F67E5}" dt="2024-08-29T10:28:09.113" v="252" actId="20577"/>
          <ac:spMkLst>
            <pc:docMk/>
            <pc:sldMk cId="4238066775" sldId="275"/>
            <ac:spMk id="6" creationId="{9D5810D9-DEA5-4259-B2CC-3BF26B6DC254}"/>
          </ac:spMkLst>
        </pc:spChg>
      </pc:sldChg>
      <pc:sldChg chg="modSp mod">
        <pc:chgData name="Roland Ratschiller" userId="67505e17-9d12-40f9-b456-c7a1d718cc08" providerId="ADAL" clId="{0A2135C4-CF5A-4FDD-BE13-97D5827F67E5}" dt="2024-08-30T07:52:36.139" v="663" actId="20577"/>
        <pc:sldMkLst>
          <pc:docMk/>
          <pc:sldMk cId="3874820938" sldId="277"/>
        </pc:sldMkLst>
        <pc:spChg chg="mod">
          <ac:chgData name="Roland Ratschiller" userId="67505e17-9d12-40f9-b456-c7a1d718cc08" providerId="ADAL" clId="{0A2135C4-CF5A-4FDD-BE13-97D5827F67E5}" dt="2024-08-29T13:42:55.221" v="573" actId="2711"/>
          <ac:spMkLst>
            <pc:docMk/>
            <pc:sldMk cId="3874820938" sldId="277"/>
            <ac:spMk id="5" creationId="{BF1FE3BD-E683-456F-94E3-89C7DA007F37}"/>
          </ac:spMkLst>
        </pc:spChg>
        <pc:spChg chg="mod">
          <ac:chgData name="Roland Ratschiller" userId="67505e17-9d12-40f9-b456-c7a1d718cc08" providerId="ADAL" clId="{0A2135C4-CF5A-4FDD-BE13-97D5827F67E5}" dt="2024-08-30T07:52:36.139" v="663" actId="20577"/>
          <ac:spMkLst>
            <pc:docMk/>
            <pc:sldMk cId="3874820938" sldId="277"/>
            <ac:spMk id="6" creationId="{9D5810D9-DEA5-4259-B2CC-3BF26B6DC254}"/>
          </ac:spMkLst>
        </pc:spChg>
      </pc:sldChg>
      <pc:sldChg chg="modSp mod">
        <pc:chgData name="Roland Ratschiller" userId="67505e17-9d12-40f9-b456-c7a1d718cc08" providerId="ADAL" clId="{0A2135C4-CF5A-4FDD-BE13-97D5827F67E5}" dt="2024-08-29T10:15:34.417" v="107" actId="790"/>
        <pc:sldMkLst>
          <pc:docMk/>
          <pc:sldMk cId="3038551599" sldId="278"/>
        </pc:sldMkLst>
        <pc:spChg chg="mod">
          <ac:chgData name="Roland Ratschiller" userId="67505e17-9d12-40f9-b456-c7a1d718cc08" providerId="ADAL" clId="{0A2135C4-CF5A-4FDD-BE13-97D5827F67E5}" dt="2024-08-29T10:15:34.417" v="107" actId="790"/>
          <ac:spMkLst>
            <pc:docMk/>
            <pc:sldMk cId="3038551599" sldId="278"/>
            <ac:spMk id="3" creationId="{EF3CB685-CB4D-4BF6-82F6-BE912EEB2831}"/>
          </ac:spMkLst>
        </pc:spChg>
        <pc:spChg chg="mod">
          <ac:chgData name="Roland Ratschiller" userId="67505e17-9d12-40f9-b456-c7a1d718cc08" providerId="ADAL" clId="{0A2135C4-CF5A-4FDD-BE13-97D5827F67E5}" dt="2024-08-29T09:41:07.661" v="35"/>
          <ac:spMkLst>
            <pc:docMk/>
            <pc:sldMk cId="3038551599" sldId="278"/>
            <ac:spMk id="7" creationId="{3093508B-3DC8-3AC5-6201-77053B051F55}"/>
          </ac:spMkLst>
        </pc:spChg>
      </pc:sldChg>
      <pc:sldChg chg="modSp mod ord">
        <pc:chgData name="Roland Ratschiller" userId="67505e17-9d12-40f9-b456-c7a1d718cc08" providerId="ADAL" clId="{0A2135C4-CF5A-4FDD-BE13-97D5827F67E5}" dt="2024-08-29T10:40:25.783" v="534" actId="20577"/>
        <pc:sldMkLst>
          <pc:docMk/>
          <pc:sldMk cId="1163435338" sldId="279"/>
        </pc:sldMkLst>
        <pc:spChg chg="mod">
          <ac:chgData name="Roland Ratschiller" userId="67505e17-9d12-40f9-b456-c7a1d718cc08" providerId="ADAL" clId="{0A2135C4-CF5A-4FDD-BE13-97D5827F67E5}" dt="2024-08-29T10:40:25.783" v="534" actId="20577"/>
          <ac:spMkLst>
            <pc:docMk/>
            <pc:sldMk cId="1163435338" sldId="279"/>
            <ac:spMk id="5" creationId="{BF1FE3BD-E683-456F-94E3-89C7DA007F37}"/>
          </ac:spMkLst>
        </pc:spChg>
      </pc:sldChg>
      <pc:sldChg chg="add del">
        <pc:chgData name="Roland Ratschiller" userId="67505e17-9d12-40f9-b456-c7a1d718cc08" providerId="ADAL" clId="{0A2135C4-CF5A-4FDD-BE13-97D5827F67E5}" dt="2024-08-29T12:27:17.953" v="560" actId="47"/>
        <pc:sldMkLst>
          <pc:docMk/>
          <pc:sldMk cId="131084438" sldId="280"/>
        </pc:sldMkLst>
      </pc:sldChg>
      <pc:sldChg chg="modSp mod ord">
        <pc:chgData name="Roland Ratschiller" userId="67505e17-9d12-40f9-b456-c7a1d718cc08" providerId="ADAL" clId="{0A2135C4-CF5A-4FDD-BE13-97D5827F67E5}" dt="2024-08-29T14:02:06.700" v="655" actId="20577"/>
        <pc:sldMkLst>
          <pc:docMk/>
          <pc:sldMk cId="1843511995" sldId="282"/>
        </pc:sldMkLst>
        <pc:spChg chg="mod">
          <ac:chgData name="Roland Ratschiller" userId="67505e17-9d12-40f9-b456-c7a1d718cc08" providerId="ADAL" clId="{0A2135C4-CF5A-4FDD-BE13-97D5827F67E5}" dt="2024-08-29T10:30:33.254" v="277" actId="20577"/>
          <ac:spMkLst>
            <pc:docMk/>
            <pc:sldMk cId="1843511995" sldId="282"/>
            <ac:spMk id="5" creationId="{BF1FE3BD-E683-456F-94E3-89C7DA007F37}"/>
          </ac:spMkLst>
        </pc:spChg>
        <pc:spChg chg="mod">
          <ac:chgData name="Roland Ratschiller" userId="67505e17-9d12-40f9-b456-c7a1d718cc08" providerId="ADAL" clId="{0A2135C4-CF5A-4FDD-BE13-97D5827F67E5}" dt="2024-08-29T14:02:06.700" v="655" actId="20577"/>
          <ac:spMkLst>
            <pc:docMk/>
            <pc:sldMk cId="1843511995" sldId="282"/>
            <ac:spMk id="6" creationId="{9D5810D9-DEA5-4259-B2CC-3BF26B6DC254}"/>
          </ac:spMkLst>
        </pc:spChg>
      </pc:sldChg>
      <pc:sldChg chg="addSp delSp modSp mod modAnim">
        <pc:chgData name="Roland Ratschiller" userId="67505e17-9d12-40f9-b456-c7a1d718cc08" providerId="ADAL" clId="{0A2135C4-CF5A-4FDD-BE13-97D5827F67E5}" dt="2024-08-29T09:53:06.352" v="101"/>
        <pc:sldMkLst>
          <pc:docMk/>
          <pc:sldMk cId="4061880002" sldId="284"/>
        </pc:sldMkLst>
        <pc:spChg chg="mod">
          <ac:chgData name="Roland Ratschiller" userId="67505e17-9d12-40f9-b456-c7a1d718cc08" providerId="ADAL" clId="{0A2135C4-CF5A-4FDD-BE13-97D5827F67E5}" dt="2024-08-29T09:49:49.587" v="81" actId="1076"/>
          <ac:spMkLst>
            <pc:docMk/>
            <pc:sldMk cId="4061880002" sldId="284"/>
            <ac:spMk id="10" creationId="{28AA20FE-12DD-6636-C2EF-572ABE5A4DD6}"/>
          </ac:spMkLst>
        </pc:spChg>
        <pc:spChg chg="mod">
          <ac:chgData name="Roland Ratschiller" userId="67505e17-9d12-40f9-b456-c7a1d718cc08" providerId="ADAL" clId="{0A2135C4-CF5A-4FDD-BE13-97D5827F67E5}" dt="2024-08-29T09:50:16.787" v="86" actId="14100"/>
          <ac:spMkLst>
            <pc:docMk/>
            <pc:sldMk cId="4061880002" sldId="284"/>
            <ac:spMk id="11" creationId="{CD5EFA6A-3B51-8E82-AE07-CB19663F1417}"/>
          </ac:spMkLst>
        </pc:spChg>
        <pc:inkChg chg="add">
          <ac:chgData name="Roland Ratschiller" userId="67505e17-9d12-40f9-b456-c7a1d718cc08" providerId="ADAL" clId="{0A2135C4-CF5A-4FDD-BE13-97D5827F67E5}" dt="2024-08-29T09:47:53.495" v="59" actId="9405"/>
          <ac:inkMkLst>
            <pc:docMk/>
            <pc:sldMk cId="4061880002" sldId="284"/>
            <ac:inkMk id="13" creationId="{E211EFF5-AC22-F439-DF42-B4819A5897DC}"/>
          </ac:inkMkLst>
        </pc:inkChg>
        <pc:inkChg chg="add">
          <ac:chgData name="Roland Ratschiller" userId="67505e17-9d12-40f9-b456-c7a1d718cc08" providerId="ADAL" clId="{0A2135C4-CF5A-4FDD-BE13-97D5827F67E5}" dt="2024-08-29T09:47:55.657" v="60" actId="9405"/>
          <ac:inkMkLst>
            <pc:docMk/>
            <pc:sldMk cId="4061880002" sldId="284"/>
            <ac:inkMk id="15" creationId="{5AE652E7-9DF8-F046-3F64-AEF3A703BD06}"/>
          </ac:inkMkLst>
        </pc:inkChg>
        <pc:inkChg chg="add">
          <ac:chgData name="Roland Ratschiller" userId="67505e17-9d12-40f9-b456-c7a1d718cc08" providerId="ADAL" clId="{0A2135C4-CF5A-4FDD-BE13-97D5827F67E5}" dt="2024-08-29T09:48:04.829" v="61" actId="9405"/>
          <ac:inkMkLst>
            <pc:docMk/>
            <pc:sldMk cId="4061880002" sldId="284"/>
            <ac:inkMk id="16" creationId="{59A4D40E-03D9-5E03-EAA1-2076417A38AD}"/>
          </ac:inkMkLst>
        </pc:inkChg>
        <pc:inkChg chg="add">
          <ac:chgData name="Roland Ratschiller" userId="67505e17-9d12-40f9-b456-c7a1d718cc08" providerId="ADAL" clId="{0A2135C4-CF5A-4FDD-BE13-97D5827F67E5}" dt="2024-08-29T09:48:08.199" v="62" actId="9405"/>
          <ac:inkMkLst>
            <pc:docMk/>
            <pc:sldMk cId="4061880002" sldId="284"/>
            <ac:inkMk id="18" creationId="{8F9225A2-DBAB-7016-8F2B-AD81FF1AB408}"/>
          </ac:inkMkLst>
        </pc:inkChg>
        <pc:inkChg chg="add">
          <ac:chgData name="Roland Ratschiller" userId="67505e17-9d12-40f9-b456-c7a1d718cc08" providerId="ADAL" clId="{0A2135C4-CF5A-4FDD-BE13-97D5827F67E5}" dt="2024-08-29T09:48:15.931" v="63" actId="9405"/>
          <ac:inkMkLst>
            <pc:docMk/>
            <pc:sldMk cId="4061880002" sldId="284"/>
            <ac:inkMk id="20" creationId="{D6DC4150-E4C9-A14C-4EBA-D6B53034911C}"/>
          </ac:inkMkLst>
        </pc:inkChg>
        <pc:inkChg chg="add">
          <ac:chgData name="Roland Ratschiller" userId="67505e17-9d12-40f9-b456-c7a1d718cc08" providerId="ADAL" clId="{0A2135C4-CF5A-4FDD-BE13-97D5827F67E5}" dt="2024-08-29T09:50:38.034" v="87" actId="9405"/>
          <ac:inkMkLst>
            <pc:docMk/>
            <pc:sldMk cId="4061880002" sldId="284"/>
            <ac:inkMk id="21" creationId="{A178F12C-3774-B923-0DE8-30A5219FCE58}"/>
          </ac:inkMkLst>
        </pc:inkChg>
        <pc:inkChg chg="add">
          <ac:chgData name="Roland Ratschiller" userId="67505e17-9d12-40f9-b456-c7a1d718cc08" providerId="ADAL" clId="{0A2135C4-CF5A-4FDD-BE13-97D5827F67E5}" dt="2024-08-29T09:50:40.724" v="88" actId="9405"/>
          <ac:inkMkLst>
            <pc:docMk/>
            <pc:sldMk cId="4061880002" sldId="284"/>
            <ac:inkMk id="22" creationId="{2D41B668-317F-5448-77BC-2674E3B90329}"/>
          </ac:inkMkLst>
        </pc:inkChg>
        <pc:inkChg chg="add">
          <ac:chgData name="Roland Ratschiller" userId="67505e17-9d12-40f9-b456-c7a1d718cc08" providerId="ADAL" clId="{0A2135C4-CF5A-4FDD-BE13-97D5827F67E5}" dt="2024-08-29T09:50:43.833" v="89" actId="9405"/>
          <ac:inkMkLst>
            <pc:docMk/>
            <pc:sldMk cId="4061880002" sldId="284"/>
            <ac:inkMk id="23" creationId="{33A63956-3A07-C976-1DC3-27BE2C55EA18}"/>
          </ac:inkMkLst>
        </pc:inkChg>
        <pc:cxnChg chg="del">
          <ac:chgData name="Roland Ratschiller" userId="67505e17-9d12-40f9-b456-c7a1d718cc08" providerId="ADAL" clId="{0A2135C4-CF5A-4FDD-BE13-97D5827F67E5}" dt="2024-08-29T09:47:37.782" v="56" actId="478"/>
          <ac:cxnSpMkLst>
            <pc:docMk/>
            <pc:sldMk cId="4061880002" sldId="284"/>
            <ac:cxnSpMk id="9" creationId="{00000000-0000-0000-0000-000000000000}"/>
          </ac:cxnSpMkLst>
        </pc:cxnChg>
        <pc:cxnChg chg="del">
          <ac:chgData name="Roland Ratschiller" userId="67505e17-9d12-40f9-b456-c7a1d718cc08" providerId="ADAL" clId="{0A2135C4-CF5A-4FDD-BE13-97D5827F67E5}" dt="2024-08-29T09:47:38.852" v="57" actId="478"/>
          <ac:cxnSpMkLst>
            <pc:docMk/>
            <pc:sldMk cId="4061880002" sldId="284"/>
            <ac:cxnSpMk id="12" creationId="{00000000-0000-0000-0000-000000000000}"/>
          </ac:cxnSpMkLst>
        </pc:cxnChg>
        <pc:cxnChg chg="del">
          <ac:chgData name="Roland Ratschiller" userId="67505e17-9d12-40f9-b456-c7a1d718cc08" providerId="ADAL" clId="{0A2135C4-CF5A-4FDD-BE13-97D5827F67E5}" dt="2024-08-29T09:47:40.380" v="58" actId="478"/>
          <ac:cxnSpMkLst>
            <pc:docMk/>
            <pc:sldMk cId="4061880002" sldId="284"/>
            <ac:cxnSpMk id="14" creationId="{00000000-0000-0000-0000-000000000000}"/>
          </ac:cxnSpMkLst>
        </pc:cxnChg>
        <pc:cxnChg chg="del">
          <ac:chgData name="Roland Ratschiller" userId="67505e17-9d12-40f9-b456-c7a1d718cc08" providerId="ADAL" clId="{0A2135C4-CF5A-4FDD-BE13-97D5827F67E5}" dt="2024-08-29T09:47:15.841" v="55" actId="478"/>
          <ac:cxnSpMkLst>
            <pc:docMk/>
            <pc:sldMk cId="4061880002" sldId="284"/>
            <ac:cxnSpMk id="17" creationId="{00000000-0000-0000-0000-000000000000}"/>
          </ac:cxnSpMkLst>
        </pc:cxnChg>
      </pc:sldChg>
      <pc:sldChg chg="addSp delSp modSp mod delAnim modAnim">
        <pc:chgData name="Roland Ratschiller" userId="67505e17-9d12-40f9-b456-c7a1d718cc08" providerId="ADAL" clId="{0A2135C4-CF5A-4FDD-BE13-97D5827F67E5}" dt="2024-08-29T10:24:03.561" v="145" actId="20577"/>
        <pc:sldMkLst>
          <pc:docMk/>
          <pc:sldMk cId="1875759763" sldId="290"/>
        </pc:sldMkLst>
        <pc:spChg chg="mod">
          <ac:chgData name="Roland Ratschiller" userId="67505e17-9d12-40f9-b456-c7a1d718cc08" providerId="ADAL" clId="{0A2135C4-CF5A-4FDD-BE13-97D5827F67E5}" dt="2024-08-29T10:24:03.561" v="145" actId="20577"/>
          <ac:spMkLst>
            <pc:docMk/>
            <pc:sldMk cId="1875759763" sldId="290"/>
            <ac:spMk id="6" creationId="{9D5810D9-DEA5-4259-B2CC-3BF26B6DC254}"/>
          </ac:spMkLst>
        </pc:spChg>
        <pc:spChg chg="add mod">
          <ac:chgData name="Roland Ratschiller" userId="67505e17-9d12-40f9-b456-c7a1d718cc08" providerId="ADAL" clId="{0A2135C4-CF5A-4FDD-BE13-97D5827F67E5}" dt="2024-08-29T09:34:37.796" v="7" actId="1076"/>
          <ac:spMkLst>
            <pc:docMk/>
            <pc:sldMk cId="1875759763" sldId="290"/>
            <ac:spMk id="7" creationId="{BAAE5F11-6544-634E-C0C9-E3927F20AD10}"/>
          </ac:spMkLst>
        </pc:spChg>
        <pc:picChg chg="del">
          <ac:chgData name="Roland Ratschiller" userId="67505e17-9d12-40f9-b456-c7a1d718cc08" providerId="ADAL" clId="{0A2135C4-CF5A-4FDD-BE13-97D5827F67E5}" dt="2024-08-29T09:32:52.861" v="0" actId="478"/>
          <ac:picMkLst>
            <pc:docMk/>
            <pc:sldMk cId="1875759763" sldId="290"/>
            <ac:picMk id="18" creationId="{CF0EFDFC-D9FB-2910-2873-72447B0E4E3C}"/>
          </ac:picMkLst>
        </pc:picChg>
        <pc:picChg chg="mod">
          <ac:chgData name="Roland Ratschiller" userId="67505e17-9d12-40f9-b456-c7a1d718cc08" providerId="ADAL" clId="{0A2135C4-CF5A-4FDD-BE13-97D5827F67E5}" dt="2024-08-29T09:32:59.995" v="1" actId="1076"/>
          <ac:picMkLst>
            <pc:docMk/>
            <pc:sldMk cId="1875759763" sldId="290"/>
            <ac:picMk id="20" creationId="{03E1D63C-E830-1152-76B1-31BEC9EB7E41}"/>
          </ac:picMkLst>
        </pc:picChg>
      </pc:sldChg>
      <pc:sldChg chg="modSp mod ord">
        <pc:chgData name="Roland Ratschiller" userId="67505e17-9d12-40f9-b456-c7a1d718cc08" providerId="ADAL" clId="{0A2135C4-CF5A-4FDD-BE13-97D5827F67E5}" dt="2024-08-29T13:34:30.248" v="564"/>
        <pc:sldMkLst>
          <pc:docMk/>
          <pc:sldMk cId="4169618185" sldId="292"/>
        </pc:sldMkLst>
        <pc:spChg chg="mod">
          <ac:chgData name="Roland Ratschiller" userId="67505e17-9d12-40f9-b456-c7a1d718cc08" providerId="ADAL" clId="{0A2135C4-CF5A-4FDD-BE13-97D5827F67E5}" dt="2024-08-29T10:31:48.114" v="327" actId="20577"/>
          <ac:spMkLst>
            <pc:docMk/>
            <pc:sldMk cId="4169618185" sldId="292"/>
            <ac:spMk id="5" creationId="{BF1FE3BD-E683-456F-94E3-89C7DA007F37}"/>
          </ac:spMkLst>
        </pc:spChg>
      </pc:sldChg>
      <pc:sldChg chg="modSp mod ord">
        <pc:chgData name="Roland Ratschiller" userId="67505e17-9d12-40f9-b456-c7a1d718cc08" providerId="ADAL" clId="{0A2135C4-CF5A-4FDD-BE13-97D5827F67E5}" dt="2024-08-29T13:34:52.762" v="566"/>
        <pc:sldMkLst>
          <pc:docMk/>
          <pc:sldMk cId="2482540759" sldId="293"/>
        </pc:sldMkLst>
        <pc:spChg chg="mod">
          <ac:chgData name="Roland Ratschiller" userId="67505e17-9d12-40f9-b456-c7a1d718cc08" providerId="ADAL" clId="{0A2135C4-CF5A-4FDD-BE13-97D5827F67E5}" dt="2024-08-29T10:32:11.478" v="340" actId="20577"/>
          <ac:spMkLst>
            <pc:docMk/>
            <pc:sldMk cId="2482540759" sldId="293"/>
            <ac:spMk id="5" creationId="{BF1FE3BD-E683-456F-94E3-89C7DA007F37}"/>
          </ac:spMkLst>
        </pc:spChg>
      </pc:sldChg>
      <pc:sldChg chg="modSp mod ord">
        <pc:chgData name="Roland Ratschiller" userId="67505e17-9d12-40f9-b456-c7a1d718cc08" providerId="ADAL" clId="{0A2135C4-CF5A-4FDD-BE13-97D5827F67E5}" dt="2024-08-29T10:40:36.732" v="558" actId="20577"/>
        <pc:sldMkLst>
          <pc:docMk/>
          <pc:sldMk cId="3458672273" sldId="294"/>
        </pc:sldMkLst>
        <pc:spChg chg="mod">
          <ac:chgData name="Roland Ratschiller" userId="67505e17-9d12-40f9-b456-c7a1d718cc08" providerId="ADAL" clId="{0A2135C4-CF5A-4FDD-BE13-97D5827F67E5}" dt="2024-08-29T10:40:36.732" v="558" actId="20577"/>
          <ac:spMkLst>
            <pc:docMk/>
            <pc:sldMk cId="3458672273" sldId="294"/>
            <ac:spMk id="5" creationId="{BF1FE3BD-E683-456F-94E3-89C7DA007F37}"/>
          </ac:spMkLst>
        </pc:spChg>
      </pc:sldChg>
      <pc:sldChg chg="modSp mod">
        <pc:chgData name="Roland Ratschiller" userId="67505e17-9d12-40f9-b456-c7a1d718cc08" providerId="ADAL" clId="{0A2135C4-CF5A-4FDD-BE13-97D5827F67E5}" dt="2024-08-29T13:45:57.167" v="597" actId="20577"/>
        <pc:sldMkLst>
          <pc:docMk/>
          <pc:sldMk cId="1377127975" sldId="295"/>
        </pc:sldMkLst>
        <pc:spChg chg="mod">
          <ac:chgData name="Roland Ratschiller" userId="67505e17-9d12-40f9-b456-c7a1d718cc08" providerId="ADAL" clId="{0A2135C4-CF5A-4FDD-BE13-97D5827F67E5}" dt="2024-08-29T13:45:57.167" v="597" actId="20577"/>
          <ac:spMkLst>
            <pc:docMk/>
            <pc:sldMk cId="1377127975" sldId="295"/>
            <ac:spMk id="6" creationId="{9D5810D9-DEA5-4259-B2CC-3BF26B6DC254}"/>
          </ac:spMkLst>
        </pc:spChg>
      </pc:sldChg>
      <pc:sldChg chg="modSp mod">
        <pc:chgData name="Roland Ratschiller" userId="67505e17-9d12-40f9-b456-c7a1d718cc08" providerId="ADAL" clId="{0A2135C4-CF5A-4FDD-BE13-97D5827F67E5}" dt="2024-08-29T10:23:24.151" v="131" actId="20577"/>
        <pc:sldMkLst>
          <pc:docMk/>
          <pc:sldMk cId="1729981297" sldId="296"/>
        </pc:sldMkLst>
        <pc:spChg chg="mod">
          <ac:chgData name="Roland Ratschiller" userId="67505e17-9d12-40f9-b456-c7a1d718cc08" providerId="ADAL" clId="{0A2135C4-CF5A-4FDD-BE13-97D5827F67E5}" dt="2024-08-29T10:23:24.151" v="131" actId="20577"/>
          <ac:spMkLst>
            <pc:docMk/>
            <pc:sldMk cId="1729981297" sldId="296"/>
            <ac:spMk id="7" creationId="{3093508B-3DC8-3AC5-6201-77053B051F55}"/>
          </ac:spMkLst>
        </pc:spChg>
      </pc:sldChg>
      <pc:sldChg chg="modSp mod ord">
        <pc:chgData name="Roland Ratschiller" userId="67505e17-9d12-40f9-b456-c7a1d718cc08" providerId="ADAL" clId="{0A2135C4-CF5A-4FDD-BE13-97D5827F67E5}" dt="2024-08-29T14:01:25.309" v="654" actId="20577"/>
        <pc:sldMkLst>
          <pc:docMk/>
          <pc:sldMk cId="4255306502" sldId="300"/>
        </pc:sldMkLst>
        <pc:spChg chg="mod">
          <ac:chgData name="Roland Ratschiller" userId="67505e17-9d12-40f9-b456-c7a1d718cc08" providerId="ADAL" clId="{0A2135C4-CF5A-4FDD-BE13-97D5827F67E5}" dt="2024-08-29T10:19:23.087" v="111" actId="2711"/>
          <ac:spMkLst>
            <pc:docMk/>
            <pc:sldMk cId="4255306502" sldId="300"/>
            <ac:spMk id="2" creationId="{74F5BFC1-C158-4690-8E3A-F1897DFA7BEA}"/>
          </ac:spMkLst>
        </pc:spChg>
        <pc:spChg chg="mod">
          <ac:chgData name="Roland Ratschiller" userId="67505e17-9d12-40f9-b456-c7a1d718cc08" providerId="ADAL" clId="{0A2135C4-CF5A-4FDD-BE13-97D5827F67E5}" dt="2024-08-29T10:19:14.824" v="110" actId="2711"/>
          <ac:spMkLst>
            <pc:docMk/>
            <pc:sldMk cId="4255306502" sldId="300"/>
            <ac:spMk id="3" creationId="{EF3CB685-CB4D-4BF6-82F6-BE912EEB2831}"/>
          </ac:spMkLst>
        </pc:spChg>
        <pc:spChg chg="mod">
          <ac:chgData name="Roland Ratschiller" userId="67505e17-9d12-40f9-b456-c7a1d718cc08" providerId="ADAL" clId="{0A2135C4-CF5A-4FDD-BE13-97D5827F67E5}" dt="2024-08-29T10:19:32.208" v="112" actId="2711"/>
          <ac:spMkLst>
            <pc:docMk/>
            <pc:sldMk cId="4255306502" sldId="300"/>
            <ac:spMk id="4" creationId="{4BC58F93-B626-4B7A-969A-C8CA3D41ECEF}"/>
          </ac:spMkLst>
        </pc:spChg>
        <pc:spChg chg="mod">
          <ac:chgData name="Roland Ratschiller" userId="67505e17-9d12-40f9-b456-c7a1d718cc08" providerId="ADAL" clId="{0A2135C4-CF5A-4FDD-BE13-97D5827F67E5}" dt="2024-08-29T10:39:09.052" v="489" actId="20577"/>
          <ac:spMkLst>
            <pc:docMk/>
            <pc:sldMk cId="4255306502" sldId="300"/>
            <ac:spMk id="5" creationId="{BF1FE3BD-E683-456F-94E3-89C7DA007F37}"/>
          </ac:spMkLst>
        </pc:spChg>
        <pc:spChg chg="mod">
          <ac:chgData name="Roland Ratschiller" userId="67505e17-9d12-40f9-b456-c7a1d718cc08" providerId="ADAL" clId="{0A2135C4-CF5A-4FDD-BE13-97D5827F67E5}" dt="2024-08-29T14:01:25.309" v="654" actId="20577"/>
          <ac:spMkLst>
            <pc:docMk/>
            <pc:sldMk cId="4255306502" sldId="300"/>
            <ac:spMk id="6" creationId="{9D5810D9-DEA5-4259-B2CC-3BF26B6DC254}"/>
          </ac:spMkLst>
        </pc:spChg>
        <pc:spChg chg="mod">
          <ac:chgData name="Roland Ratschiller" userId="67505e17-9d12-40f9-b456-c7a1d718cc08" providerId="ADAL" clId="{0A2135C4-CF5A-4FDD-BE13-97D5827F67E5}" dt="2024-08-29T13:48:17.543" v="625" actId="20577"/>
          <ac:spMkLst>
            <pc:docMk/>
            <pc:sldMk cId="4255306502" sldId="300"/>
            <ac:spMk id="8" creationId="{122432FC-F560-18FF-24E2-8C854DB75739}"/>
          </ac:spMkLst>
        </pc:spChg>
      </pc:sldChg>
      <pc:sldChg chg="add del">
        <pc:chgData name="Roland Ratschiller" userId="67505e17-9d12-40f9-b456-c7a1d718cc08" providerId="ADAL" clId="{0A2135C4-CF5A-4FDD-BE13-97D5827F67E5}" dt="2024-08-29T09:45:16.159" v="50" actId="47"/>
        <pc:sldMkLst>
          <pc:docMk/>
          <pc:sldMk cId="2765484388" sldId="30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Verlauf Stoffabbau in Probe</a:t>
            </a:r>
            <a:r>
              <a:rPr lang="en-US" sz="1200" baseline="0"/>
              <a:t> H (log)</a:t>
            </a:r>
            <a:endParaRPr lang="en-US"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lineChart>
        <c:grouping val="standard"/>
        <c:varyColors val="0"/>
        <c:ser>
          <c:idx val="0"/>
          <c:order val="0"/>
          <c:tx>
            <c:strRef>
              <c:f>'C:\Users\Roland\OneDrive - Electroless Technology STI SA\Uni Koblenz\Masterthesis\Resultate\[Resultate_gesamt_bearbeitet_final_Kopie1.xlsx]Diagramme'!$B$6</c:f>
              <c:strCache>
                <c:ptCount val="1"/>
                <c:pt idx="0">
                  <c:v>PS</c:v>
                </c:pt>
              </c:strCache>
            </c:strRef>
          </c:tx>
          <c:spPr>
            <a:ln w="19050" cap="rnd">
              <a:solidFill>
                <a:srgbClr val="C00000"/>
              </a:solidFill>
              <a:round/>
            </a:ln>
            <a:effectLst/>
          </c:spPr>
          <c:marker>
            <c:symbol val="none"/>
          </c:marker>
          <c:errBars>
            <c:errDir val="y"/>
            <c:errBarType val="both"/>
            <c:errValType val="percentage"/>
            <c:noEndCap val="0"/>
            <c:val val="20"/>
            <c:spPr>
              <a:noFill/>
              <a:ln w="9525" cap="flat" cmpd="sng" algn="ctr">
                <a:solidFill>
                  <a:schemeClr val="tx1">
                    <a:lumMod val="65000"/>
                    <a:lumOff val="35000"/>
                  </a:schemeClr>
                </a:solidFill>
                <a:round/>
              </a:ln>
              <a:effectLst/>
            </c:spPr>
          </c:errBars>
          <c:cat>
            <c:strRef>
              <c:f>[1]Diagramme!$C$5:$E$5</c:f>
              <c:strCache>
                <c:ptCount val="3"/>
                <c:pt idx="0">
                  <c:v>StSp unbehandelt </c:v>
                </c:pt>
                <c:pt idx="1">
                  <c:v>StSp nach Hydroxid-Fällung </c:v>
                </c:pt>
                <c:pt idx="2">
                  <c:v>StSp nach AIA</c:v>
                </c:pt>
              </c:strCache>
            </c:strRef>
          </c:cat>
          <c:val>
            <c:numRef>
              <c:f>[1]Diagramme!$C$6:$E$6</c:f>
              <c:numCache>
                <c:formatCode>General</c:formatCode>
                <c:ptCount val="3"/>
                <c:pt idx="0">
                  <c:v>3.9</c:v>
                </c:pt>
                <c:pt idx="1">
                  <c:v>3.8</c:v>
                </c:pt>
                <c:pt idx="2">
                  <c:v>0.01</c:v>
                </c:pt>
              </c:numCache>
            </c:numRef>
          </c:val>
          <c:smooth val="0"/>
          <c:extLst>
            <c:ext xmlns:c16="http://schemas.microsoft.com/office/drawing/2014/chart" uri="{C3380CC4-5D6E-409C-BE32-E72D297353CC}">
              <c16:uniqueId val="{00000000-0527-4286-9BE9-552A622F7D4A}"/>
            </c:ext>
          </c:extLst>
        </c:ser>
        <c:ser>
          <c:idx val="1"/>
          <c:order val="1"/>
          <c:tx>
            <c:strRef>
              <c:f>'C:\Users\Roland\OneDrive - Electroless Technology STI SA\Uni Koblenz\Masterthesis\Resultate\[Resultate_gesamt_bearbeitet_final_Kopie1.xlsx]Diagramme'!$B$7</c:f>
              <c:strCache>
                <c:ptCount val="1"/>
                <c:pt idx="0">
                  <c:v>EH</c:v>
                </c:pt>
              </c:strCache>
            </c:strRef>
          </c:tx>
          <c:spPr>
            <a:ln w="19050" cap="rnd">
              <a:solidFill>
                <a:srgbClr val="FF0000"/>
              </a:solidFill>
              <a:round/>
            </a:ln>
            <a:effectLst/>
          </c:spPr>
          <c:marker>
            <c:symbol val="none"/>
          </c:marker>
          <c:errBars>
            <c:errDir val="y"/>
            <c:errBarType val="both"/>
            <c:errValType val="percentage"/>
            <c:noEndCap val="0"/>
            <c:val val="20"/>
            <c:spPr>
              <a:noFill/>
              <a:ln w="9525" cap="flat" cmpd="sng" algn="ctr">
                <a:solidFill>
                  <a:schemeClr val="tx1">
                    <a:lumMod val="65000"/>
                    <a:lumOff val="35000"/>
                  </a:schemeClr>
                </a:solidFill>
                <a:round/>
              </a:ln>
              <a:effectLst/>
            </c:spPr>
          </c:errBars>
          <c:cat>
            <c:strRef>
              <c:f>[1]Diagramme!$C$5:$E$5</c:f>
              <c:strCache>
                <c:ptCount val="3"/>
                <c:pt idx="0">
                  <c:v>StSp unbehandelt </c:v>
                </c:pt>
                <c:pt idx="1">
                  <c:v>StSp nach Hydroxid-Fällung </c:v>
                </c:pt>
                <c:pt idx="2">
                  <c:v>StSp nach AIA</c:v>
                </c:pt>
              </c:strCache>
            </c:strRef>
          </c:cat>
          <c:val>
            <c:numRef>
              <c:f>[1]Diagramme!$C$7:$E$7</c:f>
              <c:numCache>
                <c:formatCode>General</c:formatCode>
                <c:ptCount val="3"/>
                <c:pt idx="0">
                  <c:v>0.1</c:v>
                </c:pt>
                <c:pt idx="1">
                  <c:v>0.1</c:v>
                </c:pt>
                <c:pt idx="2">
                  <c:v>0.01</c:v>
                </c:pt>
              </c:numCache>
            </c:numRef>
          </c:val>
          <c:smooth val="0"/>
          <c:extLst>
            <c:ext xmlns:c16="http://schemas.microsoft.com/office/drawing/2014/chart" uri="{C3380CC4-5D6E-409C-BE32-E72D297353CC}">
              <c16:uniqueId val="{00000001-0527-4286-9BE9-552A622F7D4A}"/>
            </c:ext>
          </c:extLst>
        </c:ser>
        <c:ser>
          <c:idx val="2"/>
          <c:order val="2"/>
          <c:tx>
            <c:strRef>
              <c:f>'C:\Users\Roland\OneDrive - Electroless Technology STI SA\Uni Koblenz\Masterthesis\Resultate\[Resultate_gesamt_bearbeitet_final_Kopie1.xlsx]Diagramme'!$B$8</c:f>
              <c:strCache>
                <c:ptCount val="1"/>
                <c:pt idx="0">
                  <c:v>AL</c:v>
                </c:pt>
              </c:strCache>
            </c:strRef>
          </c:tx>
          <c:spPr>
            <a:ln w="19050" cap="rnd">
              <a:solidFill>
                <a:srgbClr val="FFC000"/>
              </a:solidFill>
              <a:round/>
            </a:ln>
            <a:effectLst/>
          </c:spPr>
          <c:marker>
            <c:symbol val="none"/>
          </c:marker>
          <c:errBars>
            <c:errDir val="y"/>
            <c:errBarType val="both"/>
            <c:errValType val="percentage"/>
            <c:noEndCap val="0"/>
            <c:val val="20"/>
            <c:spPr>
              <a:noFill/>
              <a:ln w="9525" cap="flat" cmpd="sng" algn="ctr">
                <a:solidFill>
                  <a:schemeClr val="tx1">
                    <a:lumMod val="65000"/>
                    <a:lumOff val="35000"/>
                  </a:schemeClr>
                </a:solidFill>
                <a:round/>
              </a:ln>
              <a:effectLst/>
            </c:spPr>
          </c:errBars>
          <c:cat>
            <c:strRef>
              <c:f>[1]Diagramme!$C$5:$E$5</c:f>
              <c:strCache>
                <c:ptCount val="3"/>
                <c:pt idx="0">
                  <c:v>StSp unbehandelt </c:v>
                </c:pt>
                <c:pt idx="1">
                  <c:v>StSp nach Hydroxid-Fällung </c:v>
                </c:pt>
                <c:pt idx="2">
                  <c:v>StSp nach AIA</c:v>
                </c:pt>
              </c:strCache>
            </c:strRef>
          </c:cat>
          <c:val>
            <c:numRef>
              <c:f>[1]Diagramme!$C$8:$E$8</c:f>
              <c:numCache>
                <c:formatCode>General</c:formatCode>
                <c:ptCount val="3"/>
                <c:pt idx="0">
                  <c:v>13</c:v>
                </c:pt>
                <c:pt idx="1">
                  <c:v>13</c:v>
                </c:pt>
                <c:pt idx="2">
                  <c:v>0.01</c:v>
                </c:pt>
              </c:numCache>
            </c:numRef>
          </c:val>
          <c:smooth val="0"/>
          <c:extLst>
            <c:ext xmlns:c16="http://schemas.microsoft.com/office/drawing/2014/chart" uri="{C3380CC4-5D6E-409C-BE32-E72D297353CC}">
              <c16:uniqueId val="{00000002-0527-4286-9BE9-552A622F7D4A}"/>
            </c:ext>
          </c:extLst>
        </c:ser>
        <c:ser>
          <c:idx val="3"/>
          <c:order val="3"/>
          <c:tx>
            <c:strRef>
              <c:f>'C:\Users\Roland\OneDrive - Electroless Technology STI SA\Uni Koblenz\Masterthesis\Resultate\[Resultate_gesamt_bearbeitet_final_Kopie1.xlsx]Diagramme'!$B$9</c:f>
              <c:strCache>
                <c:ptCount val="1"/>
                <c:pt idx="0">
                  <c:v>SA</c:v>
                </c:pt>
              </c:strCache>
            </c:strRef>
          </c:tx>
          <c:spPr>
            <a:ln w="19050" cap="rnd">
              <a:solidFill>
                <a:srgbClr val="00B0F0"/>
              </a:solidFill>
              <a:round/>
            </a:ln>
            <a:effectLst/>
          </c:spPr>
          <c:marker>
            <c:symbol val="none"/>
          </c:marker>
          <c:errBars>
            <c:errDir val="y"/>
            <c:errBarType val="both"/>
            <c:errValType val="percentage"/>
            <c:noEndCap val="0"/>
            <c:val val="20"/>
            <c:spPr>
              <a:noFill/>
              <a:ln w="9525" cap="flat" cmpd="sng" algn="ctr">
                <a:solidFill>
                  <a:schemeClr val="tx1">
                    <a:lumMod val="65000"/>
                    <a:lumOff val="35000"/>
                  </a:schemeClr>
                </a:solidFill>
                <a:round/>
              </a:ln>
              <a:effectLst/>
            </c:spPr>
          </c:errBars>
          <c:cat>
            <c:strRef>
              <c:f>[1]Diagramme!$C$5:$E$5</c:f>
              <c:strCache>
                <c:ptCount val="3"/>
                <c:pt idx="0">
                  <c:v>StSp unbehandelt </c:v>
                </c:pt>
                <c:pt idx="1">
                  <c:v>StSp nach Hydroxid-Fällung </c:v>
                </c:pt>
                <c:pt idx="2">
                  <c:v>StSp nach AIA</c:v>
                </c:pt>
              </c:strCache>
            </c:strRef>
          </c:cat>
          <c:val>
            <c:numRef>
              <c:f>[1]Diagramme!$C$9:$E$9</c:f>
              <c:numCache>
                <c:formatCode>General</c:formatCode>
                <c:ptCount val="3"/>
                <c:pt idx="0">
                  <c:v>58</c:v>
                </c:pt>
                <c:pt idx="1">
                  <c:v>54.5</c:v>
                </c:pt>
                <c:pt idx="2">
                  <c:v>0.01</c:v>
                </c:pt>
              </c:numCache>
            </c:numRef>
          </c:val>
          <c:smooth val="0"/>
          <c:extLst>
            <c:ext xmlns:c16="http://schemas.microsoft.com/office/drawing/2014/chart" uri="{C3380CC4-5D6E-409C-BE32-E72D297353CC}">
              <c16:uniqueId val="{00000003-0527-4286-9BE9-552A622F7D4A}"/>
            </c:ext>
          </c:extLst>
        </c:ser>
        <c:ser>
          <c:idx val="4"/>
          <c:order val="4"/>
          <c:tx>
            <c:strRef>
              <c:f>'C:\Users\Roland\OneDrive - Electroless Technology STI SA\Uni Koblenz\Masterthesis\Resultate\[Resultate_gesamt_bearbeitet_final_Kopie1.xlsx]Diagramme'!$B$10</c:f>
              <c:strCache>
                <c:ptCount val="1"/>
                <c:pt idx="0">
                  <c:v>BE</c:v>
                </c:pt>
              </c:strCache>
            </c:strRef>
          </c:tx>
          <c:spPr>
            <a:ln w="19050" cap="rnd">
              <a:solidFill>
                <a:srgbClr val="0070C0"/>
              </a:solidFill>
              <a:round/>
            </a:ln>
            <a:effectLst/>
          </c:spPr>
          <c:marker>
            <c:symbol val="none"/>
          </c:marker>
          <c:errBars>
            <c:errDir val="y"/>
            <c:errBarType val="both"/>
            <c:errValType val="percentage"/>
            <c:noEndCap val="0"/>
            <c:val val="20"/>
            <c:spPr>
              <a:noFill/>
              <a:ln w="9525" cap="flat" cmpd="sng" algn="ctr">
                <a:solidFill>
                  <a:schemeClr val="tx1">
                    <a:lumMod val="65000"/>
                    <a:lumOff val="35000"/>
                  </a:schemeClr>
                </a:solidFill>
                <a:round/>
              </a:ln>
              <a:effectLst/>
            </c:spPr>
          </c:errBars>
          <c:cat>
            <c:strRef>
              <c:f>[1]Diagramme!$C$5:$E$5</c:f>
              <c:strCache>
                <c:ptCount val="3"/>
                <c:pt idx="0">
                  <c:v>StSp unbehandelt </c:v>
                </c:pt>
                <c:pt idx="1">
                  <c:v>StSp nach Hydroxid-Fällung </c:v>
                </c:pt>
                <c:pt idx="2">
                  <c:v>StSp nach AIA</c:v>
                </c:pt>
              </c:strCache>
            </c:strRef>
          </c:cat>
          <c:val>
            <c:numRef>
              <c:f>[1]Diagramme!$C$10:$E$10</c:f>
              <c:numCache>
                <c:formatCode>General</c:formatCode>
                <c:ptCount val="3"/>
                <c:pt idx="0">
                  <c:v>0.01</c:v>
                </c:pt>
                <c:pt idx="1">
                  <c:v>0.8</c:v>
                </c:pt>
                <c:pt idx="2">
                  <c:v>0.01</c:v>
                </c:pt>
              </c:numCache>
            </c:numRef>
          </c:val>
          <c:smooth val="0"/>
          <c:extLst>
            <c:ext xmlns:c16="http://schemas.microsoft.com/office/drawing/2014/chart" uri="{C3380CC4-5D6E-409C-BE32-E72D297353CC}">
              <c16:uniqueId val="{00000004-0527-4286-9BE9-552A622F7D4A}"/>
            </c:ext>
          </c:extLst>
        </c:ser>
        <c:ser>
          <c:idx val="5"/>
          <c:order val="5"/>
          <c:tx>
            <c:strRef>
              <c:f>'C:\Users\Roland\OneDrive - Electroless Technology STI SA\Uni Koblenz\Masterthesis\Resultate\[Resultate_gesamt_bearbeitet_final_Kopie1.xlsx]Diagramme'!$B$11</c:f>
              <c:strCache>
                <c:ptCount val="1"/>
                <c:pt idx="0">
                  <c:v>OS</c:v>
                </c:pt>
              </c:strCache>
            </c:strRef>
          </c:tx>
          <c:spPr>
            <a:ln w="19050" cap="rnd">
              <a:solidFill>
                <a:srgbClr val="002060"/>
              </a:solidFill>
              <a:round/>
            </a:ln>
            <a:effectLst/>
          </c:spPr>
          <c:marker>
            <c:symbol val="none"/>
          </c:marker>
          <c:errBars>
            <c:errDir val="y"/>
            <c:errBarType val="both"/>
            <c:errValType val="percentage"/>
            <c:noEndCap val="0"/>
            <c:val val="20"/>
            <c:spPr>
              <a:noFill/>
              <a:ln w="9525" cap="flat" cmpd="sng" algn="ctr">
                <a:solidFill>
                  <a:schemeClr val="tx1">
                    <a:lumMod val="65000"/>
                    <a:lumOff val="35000"/>
                  </a:schemeClr>
                </a:solidFill>
                <a:round/>
              </a:ln>
              <a:effectLst/>
            </c:spPr>
          </c:errBars>
          <c:cat>
            <c:strRef>
              <c:f>[1]Diagramme!$C$5:$E$5</c:f>
              <c:strCache>
                <c:ptCount val="3"/>
                <c:pt idx="0">
                  <c:v>StSp unbehandelt </c:v>
                </c:pt>
                <c:pt idx="1">
                  <c:v>StSp nach Hydroxid-Fällung </c:v>
                </c:pt>
                <c:pt idx="2">
                  <c:v>StSp nach AIA</c:v>
                </c:pt>
              </c:strCache>
            </c:strRef>
          </c:cat>
          <c:val>
            <c:numRef>
              <c:f>[1]Diagramme!$C$11:$E$11</c:f>
              <c:numCache>
                <c:formatCode>General</c:formatCode>
                <c:ptCount val="3"/>
                <c:pt idx="0">
                  <c:v>6.8</c:v>
                </c:pt>
                <c:pt idx="1">
                  <c:v>6</c:v>
                </c:pt>
                <c:pt idx="2">
                  <c:v>2.4</c:v>
                </c:pt>
              </c:numCache>
            </c:numRef>
          </c:val>
          <c:smooth val="0"/>
          <c:extLst>
            <c:ext xmlns:c16="http://schemas.microsoft.com/office/drawing/2014/chart" uri="{C3380CC4-5D6E-409C-BE32-E72D297353CC}">
              <c16:uniqueId val="{00000005-0527-4286-9BE9-552A622F7D4A}"/>
            </c:ext>
          </c:extLst>
        </c:ser>
        <c:dLbls>
          <c:showLegendKey val="0"/>
          <c:showVal val="0"/>
          <c:showCatName val="0"/>
          <c:showSerName val="0"/>
          <c:showPercent val="0"/>
          <c:showBubbleSize val="0"/>
        </c:dLbls>
        <c:smooth val="0"/>
        <c:axId val="420401432"/>
        <c:axId val="420399080"/>
      </c:lineChart>
      <c:catAx>
        <c:axId val="4204014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a:t>Abfolge der Behandlungsschritte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0399080"/>
        <c:crosses val="autoZero"/>
        <c:auto val="1"/>
        <c:lblAlgn val="ctr"/>
        <c:lblOffset val="100"/>
        <c:noMultiLvlLbl val="0"/>
      </c:catAx>
      <c:valAx>
        <c:axId val="420399080"/>
        <c:scaling>
          <c:logBase val="10"/>
          <c:orientation val="minMax"/>
          <c:min val="1.0000000000000002E-2"/>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Konzentration [mg/L]</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204014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rgbClr val="C00000"/>
                </a:solidFill>
                <a:latin typeface="+mn-lt"/>
                <a:ea typeface="+mn-ea"/>
                <a:cs typeface="+mn-cs"/>
              </a:defRPr>
            </a:pPr>
            <a:endParaRPr lang="de-DE"/>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sz="1200"/>
              <a:t>Verlauf Stoffabbau in Proben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strRef>
              <c:f>FHNW_Ni!$C$102</c:f>
              <c:strCache>
                <c:ptCount val="1"/>
                <c:pt idx="0">
                  <c:v>Kontrolle 1</c:v>
                </c:pt>
              </c:strCache>
            </c:strRef>
          </c:tx>
          <c:spPr>
            <a:ln w="19050" cap="rnd">
              <a:solidFill>
                <a:srgbClr val="C00000"/>
              </a:solidFill>
              <a:round/>
            </a:ln>
            <a:effectLst/>
          </c:spPr>
          <c:marker>
            <c:symbol val="none"/>
          </c:marker>
          <c:xVal>
            <c:numRef>
              <c:f>FHNW_Ni!$B$103:$B$111</c:f>
              <c:numCache>
                <c:formatCode>0</c:formatCode>
                <c:ptCount val="9"/>
                <c:pt idx="0">
                  <c:v>0</c:v>
                </c:pt>
                <c:pt idx="1">
                  <c:v>4.1666666666666664E-2</c:v>
                </c:pt>
                <c:pt idx="2">
                  <c:v>0.16666666666666666</c:v>
                </c:pt>
                <c:pt idx="3">
                  <c:v>1</c:v>
                </c:pt>
                <c:pt idx="4">
                  <c:v>2</c:v>
                </c:pt>
                <c:pt idx="5">
                  <c:v>4</c:v>
                </c:pt>
                <c:pt idx="6">
                  <c:v>5</c:v>
                </c:pt>
                <c:pt idx="7">
                  <c:v>6</c:v>
                </c:pt>
                <c:pt idx="8">
                  <c:v>7</c:v>
                </c:pt>
              </c:numCache>
            </c:numRef>
          </c:xVal>
          <c:yVal>
            <c:numRef>
              <c:f>FHNW_Ni!$C$103:$C$111</c:f>
              <c:numCache>
                <c:formatCode>0</c:formatCode>
                <c:ptCount val="9"/>
                <c:pt idx="0">
                  <c:v>100</c:v>
                </c:pt>
                <c:pt idx="1">
                  <c:v>93</c:v>
                </c:pt>
                <c:pt idx="2">
                  <c:v>88</c:v>
                </c:pt>
                <c:pt idx="3">
                  <c:v>50</c:v>
                </c:pt>
                <c:pt idx="4">
                  <c:v>9</c:v>
                </c:pt>
                <c:pt idx="5">
                  <c:v>4</c:v>
                </c:pt>
                <c:pt idx="6">
                  <c:v>1</c:v>
                </c:pt>
                <c:pt idx="7">
                  <c:v>2</c:v>
                </c:pt>
                <c:pt idx="8">
                  <c:v>0</c:v>
                </c:pt>
              </c:numCache>
            </c:numRef>
          </c:yVal>
          <c:smooth val="0"/>
          <c:extLst>
            <c:ext xmlns:c16="http://schemas.microsoft.com/office/drawing/2014/chart" uri="{C3380CC4-5D6E-409C-BE32-E72D297353CC}">
              <c16:uniqueId val="{00000000-6D30-4EAE-961A-C8F3ABBD0853}"/>
            </c:ext>
          </c:extLst>
        </c:ser>
        <c:ser>
          <c:idx val="1"/>
          <c:order val="1"/>
          <c:tx>
            <c:strRef>
              <c:f>FHNW_Ni!$D$102</c:f>
              <c:strCache>
                <c:ptCount val="1"/>
                <c:pt idx="0">
                  <c:v>Kontrolle 2</c:v>
                </c:pt>
              </c:strCache>
            </c:strRef>
          </c:tx>
          <c:spPr>
            <a:ln w="19050" cap="rnd">
              <a:solidFill>
                <a:srgbClr val="FF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1-6D30-4EAE-961A-C8F3ABBD0853}"/>
                </c:ext>
              </c:extLst>
            </c:dLbl>
            <c:dLbl>
              <c:idx val="1"/>
              <c:delete val="1"/>
              <c:extLst>
                <c:ext xmlns:c15="http://schemas.microsoft.com/office/drawing/2012/chart" uri="{CE6537A1-D6FC-4f65-9D91-7224C49458BB}"/>
                <c:ext xmlns:c16="http://schemas.microsoft.com/office/drawing/2014/chart" uri="{C3380CC4-5D6E-409C-BE32-E72D297353CC}">
                  <c16:uniqueId val="{00000002-6D30-4EAE-961A-C8F3ABBD0853}"/>
                </c:ext>
              </c:extLst>
            </c:dLbl>
            <c:dLbl>
              <c:idx val="2"/>
              <c:delete val="1"/>
              <c:extLst>
                <c:ext xmlns:c15="http://schemas.microsoft.com/office/drawing/2012/chart" uri="{CE6537A1-D6FC-4f65-9D91-7224C49458BB}"/>
                <c:ext xmlns:c16="http://schemas.microsoft.com/office/drawing/2014/chart" uri="{C3380CC4-5D6E-409C-BE32-E72D297353CC}">
                  <c16:uniqueId val="{00000003-6D30-4EAE-961A-C8F3ABBD0853}"/>
                </c:ext>
              </c:extLst>
            </c:dLbl>
            <c:dLbl>
              <c:idx val="3"/>
              <c:delete val="1"/>
              <c:extLst>
                <c:ext xmlns:c15="http://schemas.microsoft.com/office/drawing/2012/chart" uri="{CE6537A1-D6FC-4f65-9D91-7224C49458BB}"/>
                <c:ext xmlns:c16="http://schemas.microsoft.com/office/drawing/2014/chart" uri="{C3380CC4-5D6E-409C-BE32-E72D297353CC}">
                  <c16:uniqueId val="{00000004-6D30-4EAE-961A-C8F3ABBD0853}"/>
                </c:ext>
              </c:extLst>
            </c:dLbl>
            <c:dLbl>
              <c:idx val="4"/>
              <c:delete val="1"/>
              <c:extLst>
                <c:ext xmlns:c15="http://schemas.microsoft.com/office/drawing/2012/chart" uri="{CE6537A1-D6FC-4f65-9D91-7224C49458BB}"/>
                <c:ext xmlns:c16="http://schemas.microsoft.com/office/drawing/2014/chart" uri="{C3380CC4-5D6E-409C-BE32-E72D297353CC}">
                  <c16:uniqueId val="{00000005-6D30-4EAE-961A-C8F3ABBD0853}"/>
                </c:ext>
              </c:extLst>
            </c:dLbl>
            <c:dLbl>
              <c:idx val="5"/>
              <c:delete val="1"/>
              <c:extLst>
                <c:ext xmlns:c15="http://schemas.microsoft.com/office/drawing/2012/chart" uri="{CE6537A1-D6FC-4f65-9D91-7224C49458BB}"/>
                <c:ext xmlns:c16="http://schemas.microsoft.com/office/drawing/2014/chart" uri="{C3380CC4-5D6E-409C-BE32-E72D297353CC}">
                  <c16:uniqueId val="{00000006-6D30-4EAE-961A-C8F3ABBD0853}"/>
                </c:ext>
              </c:extLst>
            </c:dLbl>
            <c:dLbl>
              <c:idx val="6"/>
              <c:delete val="1"/>
              <c:extLst>
                <c:ext xmlns:c15="http://schemas.microsoft.com/office/drawing/2012/chart" uri="{CE6537A1-D6FC-4f65-9D91-7224C49458BB}"/>
                <c:ext xmlns:c16="http://schemas.microsoft.com/office/drawing/2014/chart" uri="{C3380CC4-5D6E-409C-BE32-E72D297353CC}">
                  <c16:uniqueId val="{00000007-6D30-4EAE-961A-C8F3ABBD0853}"/>
                </c:ext>
              </c:extLst>
            </c:dLbl>
            <c:dLbl>
              <c:idx val="7"/>
              <c:delete val="1"/>
              <c:extLst>
                <c:ext xmlns:c15="http://schemas.microsoft.com/office/drawing/2012/chart" uri="{CE6537A1-D6FC-4f65-9D91-7224C49458BB}"/>
                <c:ext xmlns:c16="http://schemas.microsoft.com/office/drawing/2014/chart" uri="{C3380CC4-5D6E-409C-BE32-E72D297353CC}">
                  <c16:uniqueId val="{00000008-6D30-4EAE-961A-C8F3ABBD0853}"/>
                </c:ext>
              </c:extLst>
            </c:dLbl>
            <c:dLbl>
              <c:idx val="8"/>
              <c:layout>
                <c:manualLayout>
                  <c:x val="6.1111111111121301E-4"/>
                  <c:y val="-3.0057961504811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D30-4EAE-961A-C8F3ABBD08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FHNW_Ni!$B$103:$B$111</c:f>
              <c:numCache>
                <c:formatCode>0</c:formatCode>
                <c:ptCount val="9"/>
                <c:pt idx="0">
                  <c:v>0</c:v>
                </c:pt>
                <c:pt idx="1">
                  <c:v>4.1666666666666664E-2</c:v>
                </c:pt>
                <c:pt idx="2">
                  <c:v>0.16666666666666666</c:v>
                </c:pt>
                <c:pt idx="3">
                  <c:v>1</c:v>
                </c:pt>
                <c:pt idx="4">
                  <c:v>2</c:v>
                </c:pt>
                <c:pt idx="5">
                  <c:v>4</c:v>
                </c:pt>
                <c:pt idx="6">
                  <c:v>5</c:v>
                </c:pt>
                <c:pt idx="7">
                  <c:v>6</c:v>
                </c:pt>
                <c:pt idx="8">
                  <c:v>7</c:v>
                </c:pt>
              </c:numCache>
            </c:numRef>
          </c:xVal>
          <c:yVal>
            <c:numRef>
              <c:f>FHNW_Ni!$D$103:$D$111</c:f>
              <c:numCache>
                <c:formatCode>0</c:formatCode>
                <c:ptCount val="9"/>
                <c:pt idx="0">
                  <c:v>100</c:v>
                </c:pt>
                <c:pt idx="1">
                  <c:v>97</c:v>
                </c:pt>
                <c:pt idx="2">
                  <c:v>95</c:v>
                </c:pt>
                <c:pt idx="3">
                  <c:v>81</c:v>
                </c:pt>
                <c:pt idx="4">
                  <c:v>50</c:v>
                </c:pt>
                <c:pt idx="5">
                  <c:v>16</c:v>
                </c:pt>
                <c:pt idx="6">
                  <c:v>2</c:v>
                </c:pt>
                <c:pt idx="7">
                  <c:v>1</c:v>
                </c:pt>
                <c:pt idx="8">
                  <c:v>0</c:v>
                </c:pt>
              </c:numCache>
            </c:numRef>
          </c:yVal>
          <c:smooth val="0"/>
          <c:extLst>
            <c:ext xmlns:c16="http://schemas.microsoft.com/office/drawing/2014/chart" uri="{C3380CC4-5D6E-409C-BE32-E72D297353CC}">
              <c16:uniqueId val="{0000000A-6D30-4EAE-961A-C8F3ABBD0853}"/>
            </c:ext>
          </c:extLst>
        </c:ser>
        <c:ser>
          <c:idx val="2"/>
          <c:order val="2"/>
          <c:tx>
            <c:strRef>
              <c:f>FHNW_Ni!$E$102</c:f>
              <c:strCache>
                <c:ptCount val="1"/>
                <c:pt idx="0">
                  <c:v>Probe H</c:v>
                </c:pt>
              </c:strCache>
            </c:strRef>
          </c:tx>
          <c:spPr>
            <a:ln w="19050" cap="rnd">
              <a:solidFill>
                <a:srgbClr val="00B0F0"/>
              </a:solidFill>
              <a:round/>
            </a:ln>
            <a:effectLst/>
          </c:spPr>
          <c:marker>
            <c:symbol val="none"/>
          </c:marker>
          <c:xVal>
            <c:numRef>
              <c:f>FHNW_Ni!$B$103:$B$111</c:f>
              <c:numCache>
                <c:formatCode>0</c:formatCode>
                <c:ptCount val="9"/>
                <c:pt idx="0">
                  <c:v>0</c:v>
                </c:pt>
                <c:pt idx="1">
                  <c:v>4.1666666666666664E-2</c:v>
                </c:pt>
                <c:pt idx="2">
                  <c:v>0.16666666666666666</c:v>
                </c:pt>
                <c:pt idx="3">
                  <c:v>1</c:v>
                </c:pt>
                <c:pt idx="4">
                  <c:v>2</c:v>
                </c:pt>
                <c:pt idx="5">
                  <c:v>4</c:v>
                </c:pt>
                <c:pt idx="6">
                  <c:v>5</c:v>
                </c:pt>
                <c:pt idx="7">
                  <c:v>6</c:v>
                </c:pt>
                <c:pt idx="8">
                  <c:v>7</c:v>
                </c:pt>
              </c:numCache>
            </c:numRef>
          </c:xVal>
          <c:yVal>
            <c:numRef>
              <c:f>FHNW_Ni!$E$103:$E$111</c:f>
              <c:numCache>
                <c:formatCode>0</c:formatCode>
                <c:ptCount val="9"/>
                <c:pt idx="0">
                  <c:v>100</c:v>
                </c:pt>
                <c:pt idx="1">
                  <c:v>94</c:v>
                </c:pt>
                <c:pt idx="2">
                  <c:v>89</c:v>
                </c:pt>
                <c:pt idx="3">
                  <c:v>80</c:v>
                </c:pt>
                <c:pt idx="4">
                  <c:v>63</c:v>
                </c:pt>
                <c:pt idx="5">
                  <c:v>21</c:v>
                </c:pt>
                <c:pt idx="6">
                  <c:v>15</c:v>
                </c:pt>
                <c:pt idx="7">
                  <c:v>21</c:v>
                </c:pt>
                <c:pt idx="8">
                  <c:v>18</c:v>
                </c:pt>
              </c:numCache>
            </c:numRef>
          </c:yVal>
          <c:smooth val="0"/>
          <c:extLst>
            <c:ext xmlns:c16="http://schemas.microsoft.com/office/drawing/2014/chart" uri="{C3380CC4-5D6E-409C-BE32-E72D297353CC}">
              <c16:uniqueId val="{0000000B-6D30-4EAE-961A-C8F3ABBD0853}"/>
            </c:ext>
          </c:extLst>
        </c:ser>
        <c:ser>
          <c:idx val="3"/>
          <c:order val="3"/>
          <c:tx>
            <c:strRef>
              <c:f>FHNW_Ni!$F$102</c:f>
              <c:strCache>
                <c:ptCount val="1"/>
                <c:pt idx="0">
                  <c:v>Probe S</c:v>
                </c:pt>
              </c:strCache>
            </c:strRef>
          </c:tx>
          <c:spPr>
            <a:ln w="19050"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C-6D30-4EAE-961A-C8F3ABBD0853}"/>
                </c:ext>
              </c:extLst>
            </c:dLbl>
            <c:dLbl>
              <c:idx val="1"/>
              <c:delete val="1"/>
              <c:extLst>
                <c:ext xmlns:c15="http://schemas.microsoft.com/office/drawing/2012/chart" uri="{CE6537A1-D6FC-4f65-9D91-7224C49458BB}"/>
                <c:ext xmlns:c16="http://schemas.microsoft.com/office/drawing/2014/chart" uri="{C3380CC4-5D6E-409C-BE32-E72D297353CC}">
                  <c16:uniqueId val="{0000000D-6D30-4EAE-961A-C8F3ABBD0853}"/>
                </c:ext>
              </c:extLst>
            </c:dLbl>
            <c:dLbl>
              <c:idx val="2"/>
              <c:delete val="1"/>
              <c:extLst>
                <c:ext xmlns:c15="http://schemas.microsoft.com/office/drawing/2012/chart" uri="{CE6537A1-D6FC-4f65-9D91-7224C49458BB}"/>
                <c:ext xmlns:c16="http://schemas.microsoft.com/office/drawing/2014/chart" uri="{C3380CC4-5D6E-409C-BE32-E72D297353CC}">
                  <c16:uniqueId val="{0000000E-6D30-4EAE-961A-C8F3ABBD0853}"/>
                </c:ext>
              </c:extLst>
            </c:dLbl>
            <c:dLbl>
              <c:idx val="3"/>
              <c:delete val="1"/>
              <c:extLst>
                <c:ext xmlns:c15="http://schemas.microsoft.com/office/drawing/2012/chart" uri="{CE6537A1-D6FC-4f65-9D91-7224C49458BB}"/>
                <c:ext xmlns:c16="http://schemas.microsoft.com/office/drawing/2014/chart" uri="{C3380CC4-5D6E-409C-BE32-E72D297353CC}">
                  <c16:uniqueId val="{0000000F-6D30-4EAE-961A-C8F3ABBD0853}"/>
                </c:ext>
              </c:extLst>
            </c:dLbl>
            <c:dLbl>
              <c:idx val="4"/>
              <c:delete val="1"/>
              <c:extLst>
                <c:ext xmlns:c15="http://schemas.microsoft.com/office/drawing/2012/chart" uri="{CE6537A1-D6FC-4f65-9D91-7224C49458BB}"/>
                <c:ext xmlns:c16="http://schemas.microsoft.com/office/drawing/2014/chart" uri="{C3380CC4-5D6E-409C-BE32-E72D297353CC}">
                  <c16:uniqueId val="{00000010-6D30-4EAE-961A-C8F3ABBD0853}"/>
                </c:ext>
              </c:extLst>
            </c:dLbl>
            <c:dLbl>
              <c:idx val="5"/>
              <c:delete val="1"/>
              <c:extLst>
                <c:ext xmlns:c15="http://schemas.microsoft.com/office/drawing/2012/chart" uri="{CE6537A1-D6FC-4f65-9D91-7224C49458BB}"/>
                <c:ext xmlns:c16="http://schemas.microsoft.com/office/drawing/2014/chart" uri="{C3380CC4-5D6E-409C-BE32-E72D297353CC}">
                  <c16:uniqueId val="{00000011-6D30-4EAE-961A-C8F3ABBD0853}"/>
                </c:ext>
              </c:extLst>
            </c:dLbl>
            <c:dLbl>
              <c:idx val="6"/>
              <c:delete val="1"/>
              <c:extLst>
                <c:ext xmlns:c15="http://schemas.microsoft.com/office/drawing/2012/chart" uri="{CE6537A1-D6FC-4f65-9D91-7224C49458BB}"/>
                <c:ext xmlns:c16="http://schemas.microsoft.com/office/drawing/2014/chart" uri="{C3380CC4-5D6E-409C-BE32-E72D297353CC}">
                  <c16:uniqueId val="{00000012-6D30-4EAE-961A-C8F3ABBD0853}"/>
                </c:ext>
              </c:extLst>
            </c:dLbl>
            <c:dLbl>
              <c:idx val="7"/>
              <c:delete val="1"/>
              <c:extLst>
                <c:ext xmlns:c15="http://schemas.microsoft.com/office/drawing/2012/chart" uri="{CE6537A1-D6FC-4f65-9D91-7224C49458BB}"/>
                <c:ext xmlns:c16="http://schemas.microsoft.com/office/drawing/2014/chart" uri="{C3380CC4-5D6E-409C-BE32-E72D297353CC}">
                  <c16:uniqueId val="{00000013-6D30-4EAE-961A-C8F3ABBD0853}"/>
                </c:ext>
              </c:extLst>
            </c:dLbl>
            <c:dLbl>
              <c:idx val="8"/>
              <c:layout>
                <c:manualLayout>
                  <c:x val="-8.333333333333435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D30-4EAE-961A-C8F3ABBD08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FHNW_Ni!$B$103:$B$111</c:f>
              <c:numCache>
                <c:formatCode>0</c:formatCode>
                <c:ptCount val="9"/>
                <c:pt idx="0">
                  <c:v>0</c:v>
                </c:pt>
                <c:pt idx="1">
                  <c:v>4.1666666666666664E-2</c:v>
                </c:pt>
                <c:pt idx="2">
                  <c:v>0.16666666666666666</c:v>
                </c:pt>
                <c:pt idx="3">
                  <c:v>1</c:v>
                </c:pt>
                <c:pt idx="4">
                  <c:v>2</c:v>
                </c:pt>
                <c:pt idx="5">
                  <c:v>4</c:v>
                </c:pt>
                <c:pt idx="6">
                  <c:v>5</c:v>
                </c:pt>
                <c:pt idx="7">
                  <c:v>6</c:v>
                </c:pt>
                <c:pt idx="8">
                  <c:v>7</c:v>
                </c:pt>
              </c:numCache>
            </c:numRef>
          </c:xVal>
          <c:yVal>
            <c:numRef>
              <c:f>FHNW_Ni!$F$103:$F$111</c:f>
              <c:numCache>
                <c:formatCode>0</c:formatCode>
                <c:ptCount val="9"/>
                <c:pt idx="0">
                  <c:v>100</c:v>
                </c:pt>
                <c:pt idx="1">
                  <c:v>93</c:v>
                </c:pt>
                <c:pt idx="2">
                  <c:v>90</c:v>
                </c:pt>
                <c:pt idx="3">
                  <c:v>83</c:v>
                </c:pt>
                <c:pt idx="4">
                  <c:v>77</c:v>
                </c:pt>
                <c:pt idx="5">
                  <c:v>42</c:v>
                </c:pt>
                <c:pt idx="6">
                  <c:v>41</c:v>
                </c:pt>
                <c:pt idx="7">
                  <c:v>20</c:v>
                </c:pt>
                <c:pt idx="8">
                  <c:v>18</c:v>
                </c:pt>
              </c:numCache>
            </c:numRef>
          </c:yVal>
          <c:smooth val="0"/>
          <c:extLst>
            <c:ext xmlns:c16="http://schemas.microsoft.com/office/drawing/2014/chart" uri="{C3380CC4-5D6E-409C-BE32-E72D297353CC}">
              <c16:uniqueId val="{00000015-6D30-4EAE-961A-C8F3ABBD0853}"/>
            </c:ext>
          </c:extLst>
        </c:ser>
        <c:ser>
          <c:idx val="4"/>
          <c:order val="4"/>
          <c:tx>
            <c:strRef>
              <c:f>FHNW_Ni!$G$102</c:f>
              <c:strCache>
                <c:ptCount val="1"/>
                <c:pt idx="0">
                  <c:v>Probe W</c:v>
                </c:pt>
              </c:strCache>
            </c:strRef>
          </c:tx>
          <c:spPr>
            <a:ln w="19050" cap="rnd">
              <a:solidFill>
                <a:srgbClr val="00206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6-6D30-4EAE-961A-C8F3ABBD0853}"/>
                </c:ext>
              </c:extLst>
            </c:dLbl>
            <c:dLbl>
              <c:idx val="1"/>
              <c:delete val="1"/>
              <c:extLst>
                <c:ext xmlns:c15="http://schemas.microsoft.com/office/drawing/2012/chart" uri="{CE6537A1-D6FC-4f65-9D91-7224C49458BB}"/>
                <c:ext xmlns:c16="http://schemas.microsoft.com/office/drawing/2014/chart" uri="{C3380CC4-5D6E-409C-BE32-E72D297353CC}">
                  <c16:uniqueId val="{00000017-6D30-4EAE-961A-C8F3ABBD0853}"/>
                </c:ext>
              </c:extLst>
            </c:dLbl>
            <c:dLbl>
              <c:idx val="2"/>
              <c:delete val="1"/>
              <c:extLst>
                <c:ext xmlns:c15="http://schemas.microsoft.com/office/drawing/2012/chart" uri="{CE6537A1-D6FC-4f65-9D91-7224C49458BB}"/>
                <c:ext xmlns:c16="http://schemas.microsoft.com/office/drawing/2014/chart" uri="{C3380CC4-5D6E-409C-BE32-E72D297353CC}">
                  <c16:uniqueId val="{00000018-6D30-4EAE-961A-C8F3ABBD0853}"/>
                </c:ext>
              </c:extLst>
            </c:dLbl>
            <c:dLbl>
              <c:idx val="3"/>
              <c:delete val="1"/>
              <c:extLst>
                <c:ext xmlns:c15="http://schemas.microsoft.com/office/drawing/2012/chart" uri="{CE6537A1-D6FC-4f65-9D91-7224C49458BB}"/>
                <c:ext xmlns:c16="http://schemas.microsoft.com/office/drawing/2014/chart" uri="{C3380CC4-5D6E-409C-BE32-E72D297353CC}">
                  <c16:uniqueId val="{00000019-6D30-4EAE-961A-C8F3ABBD0853}"/>
                </c:ext>
              </c:extLst>
            </c:dLbl>
            <c:dLbl>
              <c:idx val="4"/>
              <c:delete val="1"/>
              <c:extLst>
                <c:ext xmlns:c15="http://schemas.microsoft.com/office/drawing/2012/chart" uri="{CE6537A1-D6FC-4f65-9D91-7224C49458BB}"/>
                <c:ext xmlns:c16="http://schemas.microsoft.com/office/drawing/2014/chart" uri="{C3380CC4-5D6E-409C-BE32-E72D297353CC}">
                  <c16:uniqueId val="{0000001A-6D30-4EAE-961A-C8F3ABBD0853}"/>
                </c:ext>
              </c:extLst>
            </c:dLbl>
            <c:dLbl>
              <c:idx val="5"/>
              <c:delete val="1"/>
              <c:extLst>
                <c:ext xmlns:c15="http://schemas.microsoft.com/office/drawing/2012/chart" uri="{CE6537A1-D6FC-4f65-9D91-7224C49458BB}"/>
                <c:ext xmlns:c16="http://schemas.microsoft.com/office/drawing/2014/chart" uri="{C3380CC4-5D6E-409C-BE32-E72D297353CC}">
                  <c16:uniqueId val="{0000001B-6D30-4EAE-961A-C8F3ABBD0853}"/>
                </c:ext>
              </c:extLst>
            </c:dLbl>
            <c:dLbl>
              <c:idx val="6"/>
              <c:delete val="1"/>
              <c:extLst>
                <c:ext xmlns:c15="http://schemas.microsoft.com/office/drawing/2012/chart" uri="{CE6537A1-D6FC-4f65-9D91-7224C49458BB}"/>
                <c:ext xmlns:c16="http://schemas.microsoft.com/office/drawing/2014/chart" uri="{C3380CC4-5D6E-409C-BE32-E72D297353CC}">
                  <c16:uniqueId val="{0000001C-6D30-4EAE-961A-C8F3ABBD0853}"/>
                </c:ext>
              </c:extLst>
            </c:dLbl>
            <c:dLbl>
              <c:idx val="7"/>
              <c:delete val="1"/>
              <c:extLst>
                <c:ext xmlns:c15="http://schemas.microsoft.com/office/drawing/2012/chart" uri="{CE6537A1-D6FC-4f65-9D91-7224C49458BB}"/>
                <c:ext xmlns:c16="http://schemas.microsoft.com/office/drawing/2014/chart" uri="{C3380CC4-5D6E-409C-BE32-E72D297353CC}">
                  <c16:uniqueId val="{0000001D-6D30-4EAE-961A-C8F3ABBD0853}"/>
                </c:ext>
              </c:extLst>
            </c:dLbl>
            <c:dLbl>
              <c:idx val="8"/>
              <c:layout>
                <c:manualLayout>
                  <c:x val="-8.5000000000001012E-3"/>
                  <c:y val="2.3494459025955091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D30-4EAE-961A-C8F3ABBD085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FHNW_Ni!$B$103:$B$111</c:f>
              <c:numCache>
                <c:formatCode>0</c:formatCode>
                <c:ptCount val="9"/>
                <c:pt idx="0">
                  <c:v>0</c:v>
                </c:pt>
                <c:pt idx="1">
                  <c:v>4.1666666666666664E-2</c:v>
                </c:pt>
                <c:pt idx="2">
                  <c:v>0.16666666666666666</c:v>
                </c:pt>
                <c:pt idx="3">
                  <c:v>1</c:v>
                </c:pt>
                <c:pt idx="4">
                  <c:v>2</c:v>
                </c:pt>
                <c:pt idx="5">
                  <c:v>4</c:v>
                </c:pt>
                <c:pt idx="6">
                  <c:v>5</c:v>
                </c:pt>
                <c:pt idx="7">
                  <c:v>6</c:v>
                </c:pt>
                <c:pt idx="8">
                  <c:v>7</c:v>
                </c:pt>
              </c:numCache>
            </c:numRef>
          </c:xVal>
          <c:yVal>
            <c:numRef>
              <c:f>FHNW_Ni!$G$103:$G$111</c:f>
              <c:numCache>
                <c:formatCode>0</c:formatCode>
                <c:ptCount val="9"/>
                <c:pt idx="0">
                  <c:v>100</c:v>
                </c:pt>
                <c:pt idx="1">
                  <c:v>100</c:v>
                </c:pt>
                <c:pt idx="2">
                  <c:v>97</c:v>
                </c:pt>
                <c:pt idx="3">
                  <c:v>90</c:v>
                </c:pt>
                <c:pt idx="4">
                  <c:v>82</c:v>
                </c:pt>
                <c:pt idx="5">
                  <c:v>76</c:v>
                </c:pt>
                <c:pt idx="6">
                  <c:v>60</c:v>
                </c:pt>
                <c:pt idx="7">
                  <c:v>51</c:v>
                </c:pt>
                <c:pt idx="8">
                  <c:v>41</c:v>
                </c:pt>
              </c:numCache>
            </c:numRef>
          </c:yVal>
          <c:smooth val="0"/>
          <c:extLst>
            <c:ext xmlns:c16="http://schemas.microsoft.com/office/drawing/2014/chart" uri="{C3380CC4-5D6E-409C-BE32-E72D297353CC}">
              <c16:uniqueId val="{0000001F-6D30-4EAE-961A-C8F3ABBD0853}"/>
            </c:ext>
          </c:extLst>
        </c:ser>
        <c:dLbls>
          <c:showLegendKey val="0"/>
          <c:showVal val="0"/>
          <c:showCatName val="0"/>
          <c:showSerName val="0"/>
          <c:showPercent val="0"/>
          <c:showBubbleSize val="0"/>
        </c:dLbls>
        <c:axId val="415193856"/>
        <c:axId val="415195032"/>
      </c:scatterChart>
      <c:valAx>
        <c:axId val="415193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a:t>Zeit [d]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15195032"/>
        <c:crosses val="autoZero"/>
        <c:crossBetween val="midCat"/>
      </c:valAx>
      <c:valAx>
        <c:axId val="41519503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a:t>DOC-Konzentration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151938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sz="1200"/>
              <a:t>Stoffabbau in Probe ZnNi (log)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clustered"/>
        <c:varyColors val="0"/>
        <c:ser>
          <c:idx val="0"/>
          <c:order val="0"/>
          <c:tx>
            <c:strRef>
              <c:f>'Diagramme ZnNi'!$E$10</c:f>
              <c:strCache>
                <c:ptCount val="1"/>
                <c:pt idx="0">
                  <c:v>Unbehandelt</c:v>
                </c:pt>
              </c:strCache>
            </c:strRef>
          </c:tx>
          <c:spPr>
            <a:solidFill>
              <a:schemeClr val="accent1"/>
            </a:solidFill>
            <a:ln>
              <a:noFill/>
            </a:ln>
            <a:effectLst/>
          </c:spPr>
          <c:invertIfNegative val="0"/>
          <c:errBars>
            <c:errBarType val="both"/>
            <c:errValType val="percentage"/>
            <c:noEndCap val="0"/>
            <c:val val="15"/>
            <c:spPr>
              <a:noFill/>
              <a:ln w="9525" cap="flat" cmpd="sng" algn="ctr">
                <a:solidFill>
                  <a:schemeClr val="tx1">
                    <a:lumMod val="65000"/>
                    <a:lumOff val="35000"/>
                  </a:schemeClr>
                </a:solidFill>
                <a:round/>
              </a:ln>
              <a:effectLst/>
            </c:spPr>
          </c:errBars>
          <c:cat>
            <c:strRef>
              <c:f>'Diagramme ZnNi'!$D$11:$D$16</c:f>
              <c:strCache>
                <c:ptCount val="6"/>
                <c:pt idx="0">
                  <c:v>EA</c:v>
                </c:pt>
                <c:pt idx="1">
                  <c:v>T1</c:v>
                </c:pt>
                <c:pt idx="2">
                  <c:v>T2</c:v>
                </c:pt>
                <c:pt idx="3">
                  <c:v>T3</c:v>
                </c:pt>
                <c:pt idx="4">
                  <c:v>T4</c:v>
                </c:pt>
                <c:pt idx="5">
                  <c:v>T5</c:v>
                </c:pt>
              </c:strCache>
            </c:strRef>
          </c:cat>
          <c:val>
            <c:numRef>
              <c:f>'Diagramme ZnNi'!$E$11:$E$16</c:f>
              <c:numCache>
                <c:formatCode>General</c:formatCode>
                <c:ptCount val="6"/>
                <c:pt idx="0">
                  <c:v>26</c:v>
                </c:pt>
                <c:pt idx="1">
                  <c:v>1856</c:v>
                </c:pt>
                <c:pt idx="2">
                  <c:v>1077</c:v>
                </c:pt>
                <c:pt idx="3">
                  <c:v>4789</c:v>
                </c:pt>
                <c:pt idx="4">
                  <c:v>2631</c:v>
                </c:pt>
                <c:pt idx="5">
                  <c:v>2747</c:v>
                </c:pt>
              </c:numCache>
            </c:numRef>
          </c:val>
          <c:extLst>
            <c:ext xmlns:c16="http://schemas.microsoft.com/office/drawing/2014/chart" uri="{C3380CC4-5D6E-409C-BE32-E72D297353CC}">
              <c16:uniqueId val="{00000000-B95A-4EAD-BC5C-8A04C8473CE0}"/>
            </c:ext>
          </c:extLst>
        </c:ser>
        <c:ser>
          <c:idx val="1"/>
          <c:order val="1"/>
          <c:tx>
            <c:strRef>
              <c:f>'Diagramme ZnNi'!$F$10</c:f>
              <c:strCache>
                <c:ptCount val="1"/>
                <c:pt idx="0">
                  <c:v>nach Oxidation</c:v>
                </c:pt>
              </c:strCache>
            </c:strRef>
          </c:tx>
          <c:spPr>
            <a:solidFill>
              <a:srgbClr val="FFC000"/>
            </a:solidFill>
            <a:ln>
              <a:noFill/>
            </a:ln>
            <a:effectLst/>
          </c:spPr>
          <c:invertIfNegative val="0"/>
          <c:errBars>
            <c:errBarType val="both"/>
            <c:errValType val="percentage"/>
            <c:noEndCap val="0"/>
            <c:val val="60"/>
            <c:spPr>
              <a:noFill/>
              <a:ln w="9525" cap="flat" cmpd="sng" algn="ctr">
                <a:solidFill>
                  <a:schemeClr val="tx1">
                    <a:lumMod val="65000"/>
                    <a:lumOff val="35000"/>
                  </a:schemeClr>
                </a:solidFill>
                <a:round/>
              </a:ln>
              <a:effectLst/>
            </c:spPr>
          </c:errBars>
          <c:cat>
            <c:strRef>
              <c:f>'Diagramme ZnNi'!$D$11:$D$16</c:f>
              <c:strCache>
                <c:ptCount val="6"/>
                <c:pt idx="0">
                  <c:v>EA</c:v>
                </c:pt>
                <c:pt idx="1">
                  <c:v>T1</c:v>
                </c:pt>
                <c:pt idx="2">
                  <c:v>T2</c:v>
                </c:pt>
                <c:pt idx="3">
                  <c:v>T3</c:v>
                </c:pt>
                <c:pt idx="4">
                  <c:v>T4</c:v>
                </c:pt>
                <c:pt idx="5">
                  <c:v>T5</c:v>
                </c:pt>
              </c:strCache>
            </c:strRef>
          </c:cat>
          <c:val>
            <c:numRef>
              <c:f>'Diagramme ZnNi'!$F$11:$F$16</c:f>
              <c:numCache>
                <c:formatCode>General</c:formatCode>
                <c:ptCount val="6"/>
                <c:pt idx="0">
                  <c:v>16</c:v>
                </c:pt>
                <c:pt idx="1">
                  <c:v>147</c:v>
                </c:pt>
                <c:pt idx="2">
                  <c:v>48</c:v>
                </c:pt>
                <c:pt idx="3">
                  <c:v>16</c:v>
                </c:pt>
                <c:pt idx="4">
                  <c:v>320</c:v>
                </c:pt>
                <c:pt idx="5">
                  <c:v>215</c:v>
                </c:pt>
              </c:numCache>
            </c:numRef>
          </c:val>
          <c:extLst>
            <c:ext xmlns:c16="http://schemas.microsoft.com/office/drawing/2014/chart" uri="{C3380CC4-5D6E-409C-BE32-E72D297353CC}">
              <c16:uniqueId val="{00000001-B95A-4EAD-BC5C-8A04C8473CE0}"/>
            </c:ext>
          </c:extLst>
        </c:ser>
        <c:dLbls>
          <c:showLegendKey val="0"/>
          <c:showVal val="0"/>
          <c:showCatName val="0"/>
          <c:showSerName val="0"/>
          <c:showPercent val="0"/>
          <c:showBubbleSize val="0"/>
        </c:dLbls>
        <c:gapWidth val="182"/>
        <c:axId val="408326224"/>
        <c:axId val="408328968"/>
      </c:barChart>
      <c:catAx>
        <c:axId val="40832622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Substanzen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8328968"/>
        <c:crosses val="autoZero"/>
        <c:auto val="1"/>
        <c:lblAlgn val="ctr"/>
        <c:lblOffset val="100"/>
        <c:noMultiLvlLbl val="0"/>
      </c:catAx>
      <c:valAx>
        <c:axId val="408328968"/>
        <c:scaling>
          <c:logBase val="10"/>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a:t>Konzentration [mg/L]</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832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a:t>Verlauf Stoffabbau Proben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strRef>
              <c:f>FHNW_ZnNi!$C$63</c:f>
              <c:strCache>
                <c:ptCount val="1"/>
                <c:pt idx="0">
                  <c:v>Kontrolle</c:v>
                </c:pt>
              </c:strCache>
            </c:strRef>
          </c:tx>
          <c:spPr>
            <a:ln w="19050" cap="rnd">
              <a:solidFill>
                <a:srgbClr val="C0000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DAB-4E6F-84CE-593F2EF8CAF6}"/>
                </c:ext>
              </c:extLst>
            </c:dLbl>
            <c:dLbl>
              <c:idx val="1"/>
              <c:delete val="1"/>
              <c:extLst>
                <c:ext xmlns:c15="http://schemas.microsoft.com/office/drawing/2012/chart" uri="{CE6537A1-D6FC-4f65-9D91-7224C49458BB}"/>
                <c:ext xmlns:c16="http://schemas.microsoft.com/office/drawing/2014/chart" uri="{C3380CC4-5D6E-409C-BE32-E72D297353CC}">
                  <c16:uniqueId val="{00000001-4DAB-4E6F-84CE-593F2EF8CAF6}"/>
                </c:ext>
              </c:extLst>
            </c:dLbl>
            <c:dLbl>
              <c:idx val="2"/>
              <c:delete val="1"/>
              <c:extLst>
                <c:ext xmlns:c15="http://schemas.microsoft.com/office/drawing/2012/chart" uri="{CE6537A1-D6FC-4f65-9D91-7224C49458BB}"/>
                <c:ext xmlns:c16="http://schemas.microsoft.com/office/drawing/2014/chart" uri="{C3380CC4-5D6E-409C-BE32-E72D297353CC}">
                  <c16:uniqueId val="{00000002-4DAB-4E6F-84CE-593F2EF8CAF6}"/>
                </c:ext>
              </c:extLst>
            </c:dLbl>
            <c:dLbl>
              <c:idx val="3"/>
              <c:delete val="1"/>
              <c:extLst>
                <c:ext xmlns:c15="http://schemas.microsoft.com/office/drawing/2012/chart" uri="{CE6537A1-D6FC-4f65-9D91-7224C49458BB}"/>
                <c:ext xmlns:c16="http://schemas.microsoft.com/office/drawing/2014/chart" uri="{C3380CC4-5D6E-409C-BE32-E72D297353CC}">
                  <c16:uniqueId val="{00000003-4DAB-4E6F-84CE-593F2EF8CAF6}"/>
                </c:ext>
              </c:extLst>
            </c:dLbl>
            <c:dLbl>
              <c:idx val="4"/>
              <c:delete val="1"/>
              <c:extLst>
                <c:ext xmlns:c15="http://schemas.microsoft.com/office/drawing/2012/chart" uri="{CE6537A1-D6FC-4f65-9D91-7224C49458BB}"/>
                <c:ext xmlns:c16="http://schemas.microsoft.com/office/drawing/2014/chart" uri="{C3380CC4-5D6E-409C-BE32-E72D297353CC}">
                  <c16:uniqueId val="{00000004-4DAB-4E6F-84CE-593F2EF8CAF6}"/>
                </c:ext>
              </c:extLst>
            </c:dLbl>
            <c:dLbl>
              <c:idx val="5"/>
              <c:delete val="1"/>
              <c:extLst>
                <c:ext xmlns:c15="http://schemas.microsoft.com/office/drawing/2012/chart" uri="{CE6537A1-D6FC-4f65-9D91-7224C49458BB}"/>
                <c:ext xmlns:c16="http://schemas.microsoft.com/office/drawing/2014/chart" uri="{C3380CC4-5D6E-409C-BE32-E72D297353CC}">
                  <c16:uniqueId val="{00000005-4DAB-4E6F-84CE-593F2EF8CAF6}"/>
                </c:ext>
              </c:extLst>
            </c:dLbl>
            <c:dLbl>
              <c:idx val="6"/>
              <c:layout>
                <c:manualLayout>
                  <c:x val="-1.0500000000000101E-2"/>
                  <c:y val="-2.5460473030805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AB-4E6F-84CE-593F2EF8CA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FHNW_ZnNi!$B$64:$B$70</c:f>
              <c:numCache>
                <c:formatCode>0.000</c:formatCode>
                <c:ptCount val="7"/>
                <c:pt idx="0" formatCode="General">
                  <c:v>0</c:v>
                </c:pt>
                <c:pt idx="1">
                  <c:v>0.16666666666666666</c:v>
                </c:pt>
                <c:pt idx="2" formatCode="General">
                  <c:v>1</c:v>
                </c:pt>
                <c:pt idx="3" formatCode="General">
                  <c:v>2</c:v>
                </c:pt>
                <c:pt idx="4" formatCode="General">
                  <c:v>5</c:v>
                </c:pt>
                <c:pt idx="5" formatCode="General">
                  <c:v>6</c:v>
                </c:pt>
                <c:pt idx="6" formatCode="General">
                  <c:v>7</c:v>
                </c:pt>
              </c:numCache>
            </c:numRef>
          </c:xVal>
          <c:yVal>
            <c:numRef>
              <c:f>FHNW_ZnNi!$C$64:$C$70</c:f>
              <c:numCache>
                <c:formatCode>0</c:formatCode>
                <c:ptCount val="7"/>
                <c:pt idx="0">
                  <c:v>100</c:v>
                </c:pt>
                <c:pt idx="1">
                  <c:v>94</c:v>
                </c:pt>
                <c:pt idx="2">
                  <c:v>80</c:v>
                </c:pt>
                <c:pt idx="3">
                  <c:v>56</c:v>
                </c:pt>
                <c:pt idx="4">
                  <c:v>1</c:v>
                </c:pt>
                <c:pt idx="5">
                  <c:v>0</c:v>
                </c:pt>
                <c:pt idx="6">
                  <c:v>0</c:v>
                </c:pt>
              </c:numCache>
            </c:numRef>
          </c:yVal>
          <c:smooth val="0"/>
          <c:extLst>
            <c:ext xmlns:c16="http://schemas.microsoft.com/office/drawing/2014/chart" uri="{C3380CC4-5D6E-409C-BE32-E72D297353CC}">
              <c16:uniqueId val="{00000007-4DAB-4E6F-84CE-593F2EF8CAF6}"/>
            </c:ext>
          </c:extLst>
        </c:ser>
        <c:ser>
          <c:idx val="1"/>
          <c:order val="1"/>
          <c:tx>
            <c:strRef>
              <c:f>FHNW_ZnNi!$D$63</c:f>
              <c:strCache>
                <c:ptCount val="1"/>
                <c:pt idx="0">
                  <c:v>Probe ZnNi-400</c:v>
                </c:pt>
              </c:strCache>
            </c:strRef>
          </c:tx>
          <c:spPr>
            <a:ln w="19050" cap="rnd">
              <a:solidFill>
                <a:srgbClr val="00B0F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4DAB-4E6F-84CE-593F2EF8CAF6}"/>
                </c:ext>
              </c:extLst>
            </c:dLbl>
            <c:dLbl>
              <c:idx val="1"/>
              <c:delete val="1"/>
              <c:extLst>
                <c:ext xmlns:c15="http://schemas.microsoft.com/office/drawing/2012/chart" uri="{CE6537A1-D6FC-4f65-9D91-7224C49458BB}"/>
                <c:ext xmlns:c16="http://schemas.microsoft.com/office/drawing/2014/chart" uri="{C3380CC4-5D6E-409C-BE32-E72D297353CC}">
                  <c16:uniqueId val="{00000009-4DAB-4E6F-84CE-593F2EF8CAF6}"/>
                </c:ext>
              </c:extLst>
            </c:dLbl>
            <c:dLbl>
              <c:idx val="2"/>
              <c:delete val="1"/>
              <c:extLst>
                <c:ext xmlns:c15="http://schemas.microsoft.com/office/drawing/2012/chart" uri="{CE6537A1-D6FC-4f65-9D91-7224C49458BB}"/>
                <c:ext xmlns:c16="http://schemas.microsoft.com/office/drawing/2014/chart" uri="{C3380CC4-5D6E-409C-BE32-E72D297353CC}">
                  <c16:uniqueId val="{0000000A-4DAB-4E6F-84CE-593F2EF8CAF6}"/>
                </c:ext>
              </c:extLst>
            </c:dLbl>
            <c:dLbl>
              <c:idx val="3"/>
              <c:delete val="1"/>
              <c:extLst>
                <c:ext xmlns:c15="http://schemas.microsoft.com/office/drawing/2012/chart" uri="{CE6537A1-D6FC-4f65-9D91-7224C49458BB}"/>
                <c:ext xmlns:c16="http://schemas.microsoft.com/office/drawing/2014/chart" uri="{C3380CC4-5D6E-409C-BE32-E72D297353CC}">
                  <c16:uniqueId val="{0000000B-4DAB-4E6F-84CE-593F2EF8CAF6}"/>
                </c:ext>
              </c:extLst>
            </c:dLbl>
            <c:dLbl>
              <c:idx val="4"/>
              <c:delete val="1"/>
              <c:extLst>
                <c:ext xmlns:c15="http://schemas.microsoft.com/office/drawing/2012/chart" uri="{CE6537A1-D6FC-4f65-9D91-7224C49458BB}"/>
                <c:ext xmlns:c16="http://schemas.microsoft.com/office/drawing/2014/chart" uri="{C3380CC4-5D6E-409C-BE32-E72D297353CC}">
                  <c16:uniqueId val="{0000000C-4DAB-4E6F-84CE-593F2EF8CAF6}"/>
                </c:ext>
              </c:extLst>
            </c:dLbl>
            <c:dLbl>
              <c:idx val="5"/>
              <c:delete val="1"/>
              <c:extLst>
                <c:ext xmlns:c15="http://schemas.microsoft.com/office/drawing/2012/chart" uri="{CE6537A1-D6FC-4f65-9D91-7224C49458BB}"/>
                <c:ext xmlns:c16="http://schemas.microsoft.com/office/drawing/2014/chart" uri="{C3380CC4-5D6E-409C-BE32-E72D297353CC}">
                  <c16:uniqueId val="{0000000D-4DAB-4E6F-84CE-593F2EF8CAF6}"/>
                </c:ext>
              </c:extLst>
            </c:dLbl>
            <c:dLbl>
              <c:idx val="6"/>
              <c:layout>
                <c:manualLayout>
                  <c:x val="-1.4055555555555658E-2"/>
                  <c:y val="1.16233784483693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DAB-4E6F-84CE-593F2EF8CA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FHNW_ZnNi!$B$64:$B$70</c:f>
              <c:numCache>
                <c:formatCode>0.000</c:formatCode>
                <c:ptCount val="7"/>
                <c:pt idx="0" formatCode="General">
                  <c:v>0</c:v>
                </c:pt>
                <c:pt idx="1">
                  <c:v>0.16666666666666666</c:v>
                </c:pt>
                <c:pt idx="2" formatCode="General">
                  <c:v>1</c:v>
                </c:pt>
                <c:pt idx="3" formatCode="General">
                  <c:v>2</c:v>
                </c:pt>
                <c:pt idx="4" formatCode="General">
                  <c:v>5</c:v>
                </c:pt>
                <c:pt idx="5" formatCode="General">
                  <c:v>6</c:v>
                </c:pt>
                <c:pt idx="6" formatCode="General">
                  <c:v>7</c:v>
                </c:pt>
              </c:numCache>
            </c:numRef>
          </c:xVal>
          <c:yVal>
            <c:numRef>
              <c:f>FHNW_ZnNi!$D$64:$D$70</c:f>
              <c:numCache>
                <c:formatCode>0</c:formatCode>
                <c:ptCount val="7"/>
                <c:pt idx="0">
                  <c:v>100</c:v>
                </c:pt>
                <c:pt idx="1">
                  <c:v>81</c:v>
                </c:pt>
                <c:pt idx="2">
                  <c:v>68</c:v>
                </c:pt>
                <c:pt idx="3">
                  <c:v>64</c:v>
                </c:pt>
                <c:pt idx="4">
                  <c:v>70</c:v>
                </c:pt>
                <c:pt idx="5">
                  <c:v>62</c:v>
                </c:pt>
                <c:pt idx="6">
                  <c:v>58</c:v>
                </c:pt>
              </c:numCache>
            </c:numRef>
          </c:yVal>
          <c:smooth val="0"/>
          <c:extLst>
            <c:ext xmlns:c16="http://schemas.microsoft.com/office/drawing/2014/chart" uri="{C3380CC4-5D6E-409C-BE32-E72D297353CC}">
              <c16:uniqueId val="{0000000F-4DAB-4E6F-84CE-593F2EF8CAF6}"/>
            </c:ext>
          </c:extLst>
        </c:ser>
        <c:ser>
          <c:idx val="2"/>
          <c:order val="2"/>
          <c:tx>
            <c:strRef>
              <c:f>FHNW_ZnNi!$E$63</c:f>
              <c:strCache>
                <c:ptCount val="1"/>
                <c:pt idx="0">
                  <c:v>Probe ZnNi-100</c:v>
                </c:pt>
              </c:strCache>
            </c:strRef>
          </c:tx>
          <c:spPr>
            <a:ln w="19050" cap="rnd">
              <a:solidFill>
                <a:srgbClr val="0070C0"/>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10-4DAB-4E6F-84CE-593F2EF8CAF6}"/>
                </c:ext>
              </c:extLst>
            </c:dLbl>
            <c:dLbl>
              <c:idx val="1"/>
              <c:delete val="1"/>
              <c:extLst>
                <c:ext xmlns:c15="http://schemas.microsoft.com/office/drawing/2012/chart" uri="{CE6537A1-D6FC-4f65-9D91-7224C49458BB}"/>
                <c:ext xmlns:c16="http://schemas.microsoft.com/office/drawing/2014/chart" uri="{C3380CC4-5D6E-409C-BE32-E72D297353CC}">
                  <c16:uniqueId val="{00000011-4DAB-4E6F-84CE-593F2EF8CAF6}"/>
                </c:ext>
              </c:extLst>
            </c:dLbl>
            <c:dLbl>
              <c:idx val="2"/>
              <c:delete val="1"/>
              <c:extLst>
                <c:ext xmlns:c15="http://schemas.microsoft.com/office/drawing/2012/chart" uri="{CE6537A1-D6FC-4f65-9D91-7224C49458BB}"/>
                <c:ext xmlns:c16="http://schemas.microsoft.com/office/drawing/2014/chart" uri="{C3380CC4-5D6E-409C-BE32-E72D297353CC}">
                  <c16:uniqueId val="{00000012-4DAB-4E6F-84CE-593F2EF8CAF6}"/>
                </c:ext>
              </c:extLst>
            </c:dLbl>
            <c:dLbl>
              <c:idx val="3"/>
              <c:delete val="1"/>
              <c:extLst>
                <c:ext xmlns:c15="http://schemas.microsoft.com/office/drawing/2012/chart" uri="{CE6537A1-D6FC-4f65-9D91-7224C49458BB}"/>
                <c:ext xmlns:c16="http://schemas.microsoft.com/office/drawing/2014/chart" uri="{C3380CC4-5D6E-409C-BE32-E72D297353CC}">
                  <c16:uniqueId val="{00000013-4DAB-4E6F-84CE-593F2EF8CAF6}"/>
                </c:ext>
              </c:extLst>
            </c:dLbl>
            <c:dLbl>
              <c:idx val="4"/>
              <c:delete val="1"/>
              <c:extLst>
                <c:ext xmlns:c15="http://schemas.microsoft.com/office/drawing/2012/chart" uri="{CE6537A1-D6FC-4f65-9D91-7224C49458BB}"/>
                <c:ext xmlns:c16="http://schemas.microsoft.com/office/drawing/2014/chart" uri="{C3380CC4-5D6E-409C-BE32-E72D297353CC}">
                  <c16:uniqueId val="{00000014-4DAB-4E6F-84CE-593F2EF8CAF6}"/>
                </c:ext>
              </c:extLst>
            </c:dLbl>
            <c:dLbl>
              <c:idx val="5"/>
              <c:delete val="1"/>
              <c:extLst>
                <c:ext xmlns:c15="http://schemas.microsoft.com/office/drawing/2012/chart" uri="{CE6537A1-D6FC-4f65-9D91-7224C49458BB}"/>
                <c:ext xmlns:c16="http://schemas.microsoft.com/office/drawing/2014/chart" uri="{C3380CC4-5D6E-409C-BE32-E72D297353CC}">
                  <c16:uniqueId val="{00000015-4DAB-4E6F-84CE-593F2EF8CAF6}"/>
                </c:ext>
              </c:extLst>
            </c:dLbl>
            <c:dLbl>
              <c:idx val="6"/>
              <c:layout>
                <c:manualLayout>
                  <c:x val="-1.4055555555555658E-2"/>
                  <c:y val="-1.1554028726114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DAB-4E6F-84CE-593F2EF8CAF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e-D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FHNW_ZnNi!$B$64:$B$70</c:f>
              <c:numCache>
                <c:formatCode>0.000</c:formatCode>
                <c:ptCount val="7"/>
                <c:pt idx="0" formatCode="General">
                  <c:v>0</c:v>
                </c:pt>
                <c:pt idx="1">
                  <c:v>0.16666666666666666</c:v>
                </c:pt>
                <c:pt idx="2" formatCode="General">
                  <c:v>1</c:v>
                </c:pt>
                <c:pt idx="3" formatCode="General">
                  <c:v>2</c:v>
                </c:pt>
                <c:pt idx="4" formatCode="General">
                  <c:v>5</c:v>
                </c:pt>
                <c:pt idx="5" formatCode="General">
                  <c:v>6</c:v>
                </c:pt>
                <c:pt idx="6" formatCode="General">
                  <c:v>7</c:v>
                </c:pt>
              </c:numCache>
            </c:numRef>
          </c:xVal>
          <c:yVal>
            <c:numRef>
              <c:f>FHNW_ZnNi!$E$64:$E$70</c:f>
              <c:numCache>
                <c:formatCode>0</c:formatCode>
                <c:ptCount val="7"/>
                <c:pt idx="0">
                  <c:v>100</c:v>
                </c:pt>
                <c:pt idx="1">
                  <c:v>73</c:v>
                </c:pt>
                <c:pt idx="2">
                  <c:v>64</c:v>
                </c:pt>
                <c:pt idx="3">
                  <c:v>64</c:v>
                </c:pt>
                <c:pt idx="4">
                  <c:v>70</c:v>
                </c:pt>
                <c:pt idx="5">
                  <c:v>66</c:v>
                </c:pt>
                <c:pt idx="6">
                  <c:v>68</c:v>
                </c:pt>
              </c:numCache>
            </c:numRef>
          </c:yVal>
          <c:smooth val="0"/>
          <c:extLst>
            <c:ext xmlns:c16="http://schemas.microsoft.com/office/drawing/2014/chart" uri="{C3380CC4-5D6E-409C-BE32-E72D297353CC}">
              <c16:uniqueId val="{00000017-4DAB-4E6F-84CE-593F2EF8CAF6}"/>
            </c:ext>
          </c:extLst>
        </c:ser>
        <c:dLbls>
          <c:showLegendKey val="0"/>
          <c:showVal val="0"/>
          <c:showCatName val="0"/>
          <c:showSerName val="0"/>
          <c:showPercent val="0"/>
          <c:showBubbleSize val="0"/>
        </c:dLbls>
        <c:axId val="408326616"/>
        <c:axId val="408327008"/>
      </c:scatterChart>
      <c:valAx>
        <c:axId val="4083266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a:t>Zeit [d]</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8327008"/>
        <c:crosses val="autoZero"/>
        <c:crossBetween val="midCat"/>
      </c:valAx>
      <c:valAx>
        <c:axId val="408327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de-CH"/>
                  <a:t>DOC-Konzentration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83266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0.07617</cdr:x>
      <cdr:y>0.75272</cdr:y>
    </cdr:from>
    <cdr:to>
      <cdr:x>0.12854</cdr:x>
      <cdr:y>0.79448</cdr:y>
    </cdr:to>
    <cdr:pic>
      <cdr:nvPicPr>
        <cdr:cNvPr id="2" name="chart">
          <a:extLst xmlns:a="http://schemas.openxmlformats.org/drawingml/2006/main">
            <a:ext uri="{FF2B5EF4-FFF2-40B4-BE49-F238E27FC236}">
              <a16:creationId xmlns:a16="http://schemas.microsoft.com/office/drawing/2014/main" id="{BF8F23C6-71E9-137C-73D0-669B8C86ECB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62139" y="2077771"/>
          <a:ext cx="248969" cy="115263"/>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03066108-939E-4777-8AB4-40F7FC509224}"/>
              </a:ext>
            </a:extLst>
          </p:cNvPr>
          <p:cNvSpPr>
            <a:spLocks noGrp="1"/>
          </p:cNvSpPr>
          <p:nvPr>
            <p:ph type="sldNum" sz="quarter" idx="3"/>
          </p:nvPr>
        </p:nvSpPr>
        <p:spPr>
          <a:xfrm>
            <a:off x="5899759" y="9442154"/>
            <a:ext cx="907453" cy="498772"/>
          </a:xfrm>
          <a:prstGeom prst="rect">
            <a:avLst/>
          </a:prstGeom>
        </p:spPr>
        <p:txBody>
          <a:bodyPr vert="horz" lIns="91440" tIns="45720" rIns="91440" bIns="180000" rtlCol="0" anchor="b"/>
          <a:lstStyle>
            <a:lvl1pPr algn="r">
              <a:defRPr sz="1200"/>
            </a:lvl1pPr>
          </a:lstStyle>
          <a:p>
            <a:fld id="{A1505E45-7360-4893-A8CD-2C6F4979405B}" type="slidenum">
              <a:rPr lang="en-GB" sz="1000">
                <a:latin typeface="Gotham Office" panose="02000000000000000000" pitchFamily="2" charset="0"/>
              </a:rPr>
              <a:pPr/>
              <a:t>‹Nr.›</a:t>
            </a:fld>
            <a:endParaRPr lang="en-GB" sz="1000" dirty="0">
              <a:latin typeface="Gotham Office" panose="02000000000000000000" pitchFamily="2" charset="0"/>
            </a:endParaRPr>
          </a:p>
        </p:txBody>
      </p:sp>
    </p:spTree>
    <p:extLst>
      <p:ext uri="{BB962C8B-B14F-4D97-AF65-F5344CB8AC3E}">
        <p14:creationId xmlns:p14="http://schemas.microsoft.com/office/powerpoint/2010/main" val="95048502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44:17.07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0,'690'0,"-669"2,0 0,0 1,0 2,27 8,-27-7,1 0,0-2,42 4,675-7,-339-3,-380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50:38.0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1,'881'0,"-848"3,0 1,-1 1,0 2,0 1,47 19,12 3,-51-20,1-1,0-3,52 2,125-7,22 0,-217 2,-1 1,45 13,-48-11,1-1,0 0,1-1,25 0,133-5,-157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50:40.7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1 122,'6'-2,"0"0,0 0,0 0,-1 0,1-1,-1 0,1-1,8-6,5-2,-3 4,0 0,1 2,0 0,0 1,1 0,33-3,110-1,237-8,43 10,-257 9,-136 0,55 10,-20-1,0-1,-41-4,62 2,-78-7,0 2,0 1,41 11,-40-7,0-2,1-2,28 2,-36-5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50:43.8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97,'9'-1,"-1"0,0-1,0-1,0 1,-1-1,1-1,10-5,10-4,8 0,1 2,0 1,1 2,0 1,0 2,0 2,55 2,3 1,-21-1,-1 3,77 12,-103-8,80 0,22 1,186 27,-252-29,80 9,-93-6,0-3,96-5,-105-3,0 3,0 3,110 19,-120-13,2-2,-1-3,94-4,40 3,-95 8,-51-5,47 0,949-7,-1010 0,51-10,20-1,-79 12,37-4,-39-1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44:20.5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74,'0'-1,"1"0,-1 0,1 0,-1 0,1 0,0 0,-1 0,1 1,0-1,0 0,-1 0,1 1,0-1,0 0,0 1,0-1,0 1,0-1,0 1,2-1,30-11,-22 9,22-8,1 2,0 2,0 0,56-2,143 10,-98 1,-99 0,49 8,29 2,-47-7,-1 3,80 21,15 1,-152-29,57 9,106 2,388-12,-540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44:28.5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46,'21'-2,"-1"0,0-2,35-10,-12 3,-11 6,0 1,0 1,1 2,-1 1,1 2,40 7,2-1,115-6,-1-1,-13 24,-44-2,-96-15,1-1,55 3,170 12,-157-10,-72-7,47 2,1187-8,-1108 14,2 0,1661-15,-1756-1,100-18,-98 11,87-4,743 13,-421 3,-413-6,112-20,-175 24,117-14,1 6,161 8,-109 2,19-2,-170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44:51.1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3,'139'-2,"149"4,-199 10,-54-7,57 2,1980-8,-1900 14,3-1,24 0,8-1,951-12,-605 2,-367 11,-19-1,-22-8,275 9,525 0,-577-15,918 3,-1113-12,5 0,167-6,-278 14,76 4,38-2,-90-9,-50 5,49-1,184-6,-151 3,184 8,-144 4,-65-2,-78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47:53.49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26,'1436'0,"-1285"-13,-3 0,1046 14,-1005 12,-5-1,95 2,-59 15,-175-23,179 31,-200-33,0-1,0-1,36-1,-40-2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47:55.6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0 169,'5'-3,"0"1,0-1,1 1,-1 0,0 0,1 0,-1 1,1 0,-1 0,1 0,0 1,6 0,11-2,359-28,6 32,-154 1,-93-2,377-16,-198-38,-97 33,285-14,2 34,-211 2,-163-4,145 5,-211 10,-51-8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48:04.8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82,'115'-1,"129"-17,-152 11,159 6,-105 4,1767-3,-1868-2,44-8,46-2,588 13,-704-3,0 0,0 0,0-2,-1-1,26-8,-30 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48:08.1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52,'0'-1,"0"0,1 0,-1 1,1-1,-1 0,1 0,-1 0,1 1,0-1,-1 0,1 1,0-1,-1 0,1 1,0-1,0 1,0-1,-1 1,1 0,0-1,0 1,0 0,1-1,31-7,-22 6,22-6,-1 1,1 2,49-2,104 9,-66 0,-2-2,-97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9T09:48:15.9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1,'1402'0,"-1374"1,51 10,-50-6,48 2,-43-5,-1 1,34 8,-53-9,170 18,-117-12,0-3,120-7,-61 0,281 2,-386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jdelijke aanduiding voor dianummer 4">
            <a:extLst>
              <a:ext uri="{FF2B5EF4-FFF2-40B4-BE49-F238E27FC236}">
                <a16:creationId xmlns:a16="http://schemas.microsoft.com/office/drawing/2014/main" id="{7AECBF00-AB9D-41D9-B549-0C537B6EC8B9}"/>
              </a:ext>
            </a:extLst>
          </p:cNvPr>
          <p:cNvSpPr>
            <a:spLocks noGrp="1"/>
          </p:cNvSpPr>
          <p:nvPr>
            <p:ph type="sldNum" sz="quarter" idx="5"/>
          </p:nvPr>
        </p:nvSpPr>
        <p:spPr>
          <a:xfrm>
            <a:off x="5899759" y="9442154"/>
            <a:ext cx="907453" cy="498772"/>
          </a:xfrm>
          <a:prstGeom prst="rect">
            <a:avLst/>
          </a:prstGeom>
        </p:spPr>
        <p:txBody>
          <a:bodyPr vert="horz" lIns="91440" tIns="45720" rIns="91440" bIns="180000" rtlCol="0" anchor="b"/>
          <a:lstStyle>
            <a:lvl1pPr algn="r">
              <a:defRPr sz="1200"/>
            </a:lvl1pPr>
          </a:lstStyle>
          <a:p>
            <a:fld id="{A1505E45-7360-4893-A8CD-2C6F4979405B}" type="slidenum">
              <a:rPr lang="en-GB" sz="1000">
                <a:latin typeface="Gotham Office" panose="02000000000000000000" pitchFamily="2" charset="0"/>
              </a:rPr>
              <a:pPr/>
              <a:t>‹Nr.›</a:t>
            </a:fld>
            <a:endParaRPr lang="en-GB" sz="1000" dirty="0">
              <a:latin typeface="Gotham Office" panose="02000000000000000000" pitchFamily="2" charset="0"/>
            </a:endParaRPr>
          </a:p>
        </p:txBody>
      </p:sp>
    </p:spTree>
    <p:extLst>
      <p:ext uri="{BB962C8B-B14F-4D97-AF65-F5344CB8AC3E}">
        <p14:creationId xmlns:p14="http://schemas.microsoft.com/office/powerpoint/2010/main" val="202374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otham Office" panose="02000000000000000000" pitchFamily="2" charset="0"/>
        <a:ea typeface="+mn-ea"/>
        <a:cs typeface="+mn-cs"/>
      </a:defRPr>
    </a:lvl1pPr>
    <a:lvl2pPr marL="457200" algn="l" defTabSz="914400" rtl="0" eaLnBrk="1" latinLnBrk="0" hangingPunct="1">
      <a:defRPr sz="1200" kern="1200">
        <a:solidFill>
          <a:schemeClr val="tx1"/>
        </a:solidFill>
        <a:latin typeface="Gotham Office" panose="02000000000000000000" pitchFamily="2" charset="0"/>
        <a:ea typeface="+mn-ea"/>
        <a:cs typeface="+mn-cs"/>
      </a:defRPr>
    </a:lvl2pPr>
    <a:lvl3pPr marL="914400" algn="l" defTabSz="914400" rtl="0" eaLnBrk="1" latinLnBrk="0" hangingPunct="1">
      <a:defRPr sz="1200" kern="1200">
        <a:solidFill>
          <a:schemeClr val="tx1"/>
        </a:solidFill>
        <a:latin typeface="Gotham Office" panose="02000000000000000000" pitchFamily="2" charset="0"/>
        <a:ea typeface="+mn-ea"/>
        <a:cs typeface="+mn-cs"/>
      </a:defRPr>
    </a:lvl3pPr>
    <a:lvl4pPr marL="1371600" algn="l" defTabSz="914400" rtl="0" eaLnBrk="1" latinLnBrk="0" hangingPunct="1">
      <a:defRPr sz="1200" kern="1200">
        <a:solidFill>
          <a:schemeClr val="tx1"/>
        </a:solidFill>
        <a:latin typeface="Gotham Office" panose="02000000000000000000" pitchFamily="2" charset="0"/>
        <a:ea typeface="+mn-ea"/>
        <a:cs typeface="+mn-cs"/>
      </a:defRPr>
    </a:lvl4pPr>
    <a:lvl5pPr marL="1828800" algn="l" defTabSz="914400" rtl="0" eaLnBrk="1" latinLnBrk="0" hangingPunct="1">
      <a:defRPr sz="1200" kern="1200">
        <a:solidFill>
          <a:schemeClr val="tx1"/>
        </a:solidFill>
        <a:latin typeface="Gotham Office"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2</a:t>
            </a:fld>
            <a:endParaRPr lang="en-GB" sz="1000" dirty="0">
              <a:latin typeface="Gotham Office" panose="02000000000000000000" pitchFamily="2" charset="0"/>
            </a:endParaRPr>
          </a:p>
        </p:txBody>
      </p:sp>
    </p:spTree>
    <p:extLst>
      <p:ext uri="{BB962C8B-B14F-4D97-AF65-F5344CB8AC3E}">
        <p14:creationId xmlns:p14="http://schemas.microsoft.com/office/powerpoint/2010/main" val="2081400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11</a:t>
            </a:fld>
            <a:endParaRPr lang="en-GB" sz="1000" dirty="0">
              <a:latin typeface="Gotham Office" panose="02000000000000000000" pitchFamily="2" charset="0"/>
            </a:endParaRPr>
          </a:p>
        </p:txBody>
      </p:sp>
    </p:spTree>
    <p:extLst>
      <p:ext uri="{BB962C8B-B14F-4D97-AF65-F5344CB8AC3E}">
        <p14:creationId xmlns:p14="http://schemas.microsoft.com/office/powerpoint/2010/main" val="1170026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12</a:t>
            </a:fld>
            <a:endParaRPr lang="en-GB" sz="1000" dirty="0">
              <a:latin typeface="Gotham Office" panose="02000000000000000000" pitchFamily="2" charset="0"/>
            </a:endParaRPr>
          </a:p>
        </p:txBody>
      </p:sp>
    </p:spTree>
    <p:extLst>
      <p:ext uri="{BB962C8B-B14F-4D97-AF65-F5344CB8AC3E}">
        <p14:creationId xmlns:p14="http://schemas.microsoft.com/office/powerpoint/2010/main" val="3994435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13</a:t>
            </a:fld>
            <a:endParaRPr lang="en-GB" sz="1000" dirty="0">
              <a:latin typeface="Gotham Office" panose="02000000000000000000" pitchFamily="2" charset="0"/>
            </a:endParaRPr>
          </a:p>
        </p:txBody>
      </p:sp>
    </p:spTree>
    <p:extLst>
      <p:ext uri="{BB962C8B-B14F-4D97-AF65-F5344CB8AC3E}">
        <p14:creationId xmlns:p14="http://schemas.microsoft.com/office/powerpoint/2010/main" val="1294680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14</a:t>
            </a:fld>
            <a:endParaRPr lang="en-GB" sz="1000" dirty="0">
              <a:latin typeface="Gotham Office" panose="02000000000000000000" pitchFamily="2" charset="0"/>
            </a:endParaRPr>
          </a:p>
        </p:txBody>
      </p:sp>
    </p:spTree>
    <p:extLst>
      <p:ext uri="{BB962C8B-B14F-4D97-AF65-F5344CB8AC3E}">
        <p14:creationId xmlns:p14="http://schemas.microsoft.com/office/powerpoint/2010/main" val="75722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15</a:t>
            </a:fld>
            <a:endParaRPr lang="en-GB" sz="1000" dirty="0">
              <a:latin typeface="Gotham Office" panose="02000000000000000000" pitchFamily="2" charset="0"/>
            </a:endParaRPr>
          </a:p>
        </p:txBody>
      </p:sp>
    </p:spTree>
    <p:extLst>
      <p:ext uri="{BB962C8B-B14F-4D97-AF65-F5344CB8AC3E}">
        <p14:creationId xmlns:p14="http://schemas.microsoft.com/office/powerpoint/2010/main" val="219696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16</a:t>
            </a:fld>
            <a:endParaRPr lang="en-GB" sz="1000" dirty="0">
              <a:latin typeface="Gotham Office" panose="02000000000000000000" pitchFamily="2" charset="0"/>
            </a:endParaRPr>
          </a:p>
        </p:txBody>
      </p:sp>
    </p:spTree>
    <p:extLst>
      <p:ext uri="{BB962C8B-B14F-4D97-AF65-F5344CB8AC3E}">
        <p14:creationId xmlns:p14="http://schemas.microsoft.com/office/powerpoint/2010/main" val="920171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17</a:t>
            </a:fld>
            <a:endParaRPr lang="en-GB" sz="1000" dirty="0">
              <a:latin typeface="Gotham Office" panose="02000000000000000000" pitchFamily="2" charset="0"/>
            </a:endParaRPr>
          </a:p>
        </p:txBody>
      </p:sp>
    </p:spTree>
    <p:extLst>
      <p:ext uri="{BB962C8B-B14F-4D97-AF65-F5344CB8AC3E}">
        <p14:creationId xmlns:p14="http://schemas.microsoft.com/office/powerpoint/2010/main" val="337848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18</a:t>
            </a:fld>
            <a:endParaRPr lang="en-GB" sz="1000" dirty="0">
              <a:latin typeface="Gotham Office" panose="02000000000000000000" pitchFamily="2" charset="0"/>
            </a:endParaRPr>
          </a:p>
        </p:txBody>
      </p:sp>
    </p:spTree>
    <p:extLst>
      <p:ext uri="{BB962C8B-B14F-4D97-AF65-F5344CB8AC3E}">
        <p14:creationId xmlns:p14="http://schemas.microsoft.com/office/powerpoint/2010/main" val="1102042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19</a:t>
            </a:fld>
            <a:endParaRPr lang="en-GB" sz="1000" dirty="0">
              <a:latin typeface="Gotham Office" panose="02000000000000000000" pitchFamily="2" charset="0"/>
            </a:endParaRPr>
          </a:p>
        </p:txBody>
      </p:sp>
    </p:spTree>
    <p:extLst>
      <p:ext uri="{BB962C8B-B14F-4D97-AF65-F5344CB8AC3E}">
        <p14:creationId xmlns:p14="http://schemas.microsoft.com/office/powerpoint/2010/main" val="2788283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20</a:t>
            </a:fld>
            <a:endParaRPr lang="en-GB" sz="1000" dirty="0">
              <a:latin typeface="Gotham Office" panose="02000000000000000000" pitchFamily="2" charset="0"/>
            </a:endParaRPr>
          </a:p>
        </p:txBody>
      </p:sp>
    </p:spTree>
    <p:extLst>
      <p:ext uri="{BB962C8B-B14F-4D97-AF65-F5344CB8AC3E}">
        <p14:creationId xmlns:p14="http://schemas.microsoft.com/office/powerpoint/2010/main" val="182207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3</a:t>
            </a:fld>
            <a:endParaRPr lang="en-GB" sz="1000" dirty="0">
              <a:latin typeface="Gotham Office" panose="02000000000000000000" pitchFamily="2" charset="0"/>
            </a:endParaRPr>
          </a:p>
        </p:txBody>
      </p:sp>
    </p:spTree>
    <p:extLst>
      <p:ext uri="{BB962C8B-B14F-4D97-AF65-F5344CB8AC3E}">
        <p14:creationId xmlns:p14="http://schemas.microsoft.com/office/powerpoint/2010/main" val="328931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21</a:t>
            </a:fld>
            <a:endParaRPr lang="en-GB" sz="1000" dirty="0">
              <a:latin typeface="Gotham Office" panose="02000000000000000000" pitchFamily="2" charset="0"/>
            </a:endParaRPr>
          </a:p>
        </p:txBody>
      </p:sp>
    </p:spTree>
    <p:extLst>
      <p:ext uri="{BB962C8B-B14F-4D97-AF65-F5344CB8AC3E}">
        <p14:creationId xmlns:p14="http://schemas.microsoft.com/office/powerpoint/2010/main" val="353655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4</a:t>
            </a:fld>
            <a:endParaRPr lang="en-GB" sz="1000" dirty="0">
              <a:latin typeface="Gotham Office" panose="02000000000000000000" pitchFamily="2" charset="0"/>
            </a:endParaRPr>
          </a:p>
        </p:txBody>
      </p:sp>
    </p:spTree>
    <p:extLst>
      <p:ext uri="{BB962C8B-B14F-4D97-AF65-F5344CB8AC3E}">
        <p14:creationId xmlns:p14="http://schemas.microsoft.com/office/powerpoint/2010/main" val="140130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5</a:t>
            </a:fld>
            <a:endParaRPr lang="en-GB" sz="1000" dirty="0">
              <a:latin typeface="Gotham Office" panose="02000000000000000000" pitchFamily="2" charset="0"/>
            </a:endParaRPr>
          </a:p>
        </p:txBody>
      </p:sp>
    </p:spTree>
    <p:extLst>
      <p:ext uri="{BB962C8B-B14F-4D97-AF65-F5344CB8AC3E}">
        <p14:creationId xmlns:p14="http://schemas.microsoft.com/office/powerpoint/2010/main" val="339752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6</a:t>
            </a:fld>
            <a:endParaRPr lang="en-GB" sz="1000" dirty="0">
              <a:latin typeface="Gotham Office" panose="02000000000000000000" pitchFamily="2" charset="0"/>
            </a:endParaRPr>
          </a:p>
        </p:txBody>
      </p:sp>
    </p:spTree>
    <p:extLst>
      <p:ext uri="{BB962C8B-B14F-4D97-AF65-F5344CB8AC3E}">
        <p14:creationId xmlns:p14="http://schemas.microsoft.com/office/powerpoint/2010/main" val="3414194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7</a:t>
            </a:fld>
            <a:endParaRPr lang="en-GB" sz="1000" dirty="0">
              <a:latin typeface="Gotham Office" panose="02000000000000000000" pitchFamily="2" charset="0"/>
            </a:endParaRPr>
          </a:p>
        </p:txBody>
      </p:sp>
    </p:spTree>
    <p:extLst>
      <p:ext uri="{BB962C8B-B14F-4D97-AF65-F5344CB8AC3E}">
        <p14:creationId xmlns:p14="http://schemas.microsoft.com/office/powerpoint/2010/main" val="180560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8</a:t>
            </a:fld>
            <a:endParaRPr lang="en-GB" sz="1000" dirty="0">
              <a:latin typeface="Gotham Office" panose="02000000000000000000" pitchFamily="2" charset="0"/>
            </a:endParaRPr>
          </a:p>
        </p:txBody>
      </p:sp>
    </p:spTree>
    <p:extLst>
      <p:ext uri="{BB962C8B-B14F-4D97-AF65-F5344CB8AC3E}">
        <p14:creationId xmlns:p14="http://schemas.microsoft.com/office/powerpoint/2010/main" val="1150592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9</a:t>
            </a:fld>
            <a:endParaRPr lang="en-GB" sz="1000" dirty="0">
              <a:latin typeface="Gotham Office" panose="02000000000000000000" pitchFamily="2" charset="0"/>
            </a:endParaRPr>
          </a:p>
        </p:txBody>
      </p:sp>
    </p:spTree>
    <p:extLst>
      <p:ext uri="{BB962C8B-B14F-4D97-AF65-F5344CB8AC3E}">
        <p14:creationId xmlns:p14="http://schemas.microsoft.com/office/powerpoint/2010/main" val="3234416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A1505E45-7360-4893-A8CD-2C6F4979405B}" type="slidenum">
              <a:rPr lang="en-GB" sz="1000" smtClean="0">
                <a:latin typeface="Gotham Office" panose="02000000000000000000" pitchFamily="2" charset="0"/>
              </a:rPr>
              <a:pPr/>
              <a:t>10</a:t>
            </a:fld>
            <a:endParaRPr lang="en-GB" sz="1000" dirty="0">
              <a:latin typeface="Gotham Office" panose="02000000000000000000" pitchFamily="2" charset="0"/>
            </a:endParaRPr>
          </a:p>
        </p:txBody>
      </p:sp>
    </p:spTree>
    <p:extLst>
      <p:ext uri="{BB962C8B-B14F-4D97-AF65-F5344CB8AC3E}">
        <p14:creationId xmlns:p14="http://schemas.microsoft.com/office/powerpoint/2010/main" val="312014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45F1BC1-4B05-49E2-A3CD-5C9E0B6E9C20}"/>
              </a:ext>
            </a:extLst>
          </p:cNvPr>
          <p:cNvSpPr>
            <a:spLocks noGrp="1"/>
          </p:cNvSpPr>
          <p:nvPr>
            <p:ph type="ctrTitle" hasCustomPrompt="1"/>
          </p:nvPr>
        </p:nvSpPr>
        <p:spPr>
          <a:xfrm>
            <a:off x="6096000" y="4140000"/>
            <a:ext cx="5400000" cy="990000"/>
          </a:xfrm>
          <a:noFill/>
          <a:effectLst/>
        </p:spPr>
        <p:txBody>
          <a:bodyPr wrap="square" lIns="0" tIns="0" rIns="0" bIns="0" anchor="ctr">
            <a:normAutofit/>
          </a:bodyPr>
          <a:lstStyle>
            <a:lvl1pPr algn="l">
              <a:defRPr sz="4000">
                <a:solidFill>
                  <a:schemeClr val="tx2"/>
                </a:solidFill>
              </a:defRPr>
            </a:lvl1pPr>
          </a:lstStyle>
          <a:p>
            <a:r>
              <a:rPr lang="en-GB" noProof="0"/>
              <a:t>title</a:t>
            </a:r>
          </a:p>
        </p:txBody>
      </p:sp>
      <p:sp>
        <p:nvSpPr>
          <p:cNvPr id="8" name="Ondertitel 2">
            <a:extLst>
              <a:ext uri="{FF2B5EF4-FFF2-40B4-BE49-F238E27FC236}">
                <a16:creationId xmlns:a16="http://schemas.microsoft.com/office/drawing/2014/main" id="{A280671E-B860-4159-B0C4-1BF552EB388D}"/>
              </a:ext>
            </a:extLst>
          </p:cNvPr>
          <p:cNvSpPr>
            <a:spLocks noGrp="1"/>
          </p:cNvSpPr>
          <p:nvPr>
            <p:ph type="subTitle" idx="1" hasCustomPrompt="1"/>
          </p:nvPr>
        </p:nvSpPr>
        <p:spPr>
          <a:xfrm>
            <a:off x="6096000" y="5400000"/>
            <a:ext cx="5400000" cy="504000"/>
          </a:xfrm>
          <a:noFill/>
        </p:spPr>
        <p:txBody>
          <a:bodyPr wrap="square" lIns="0" tIns="0" rIns="0" bIns="0" anchor="ct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subtitle</a:t>
            </a:r>
          </a:p>
        </p:txBody>
      </p:sp>
      <p:grpSp>
        <p:nvGrpSpPr>
          <p:cNvPr id="2" name="Groep 1">
            <a:extLst>
              <a:ext uri="{FF2B5EF4-FFF2-40B4-BE49-F238E27FC236}">
                <a16:creationId xmlns:a16="http://schemas.microsoft.com/office/drawing/2014/main" id="{5EFB2EF6-DF1D-42A5-AE13-A531F98C3700}"/>
              </a:ext>
            </a:extLst>
          </p:cNvPr>
          <p:cNvGrpSpPr/>
          <p:nvPr userDrawn="1"/>
        </p:nvGrpSpPr>
        <p:grpSpPr>
          <a:xfrm>
            <a:off x="-2992685" y="396834"/>
            <a:ext cx="2713169" cy="6064332"/>
            <a:chOff x="-3010370" y="1693"/>
            <a:chExt cx="2713169" cy="6064332"/>
          </a:xfrm>
        </p:grpSpPr>
        <p:grpSp>
          <p:nvGrpSpPr>
            <p:cNvPr id="15" name="Groep 14">
              <a:extLst>
                <a:ext uri="{FF2B5EF4-FFF2-40B4-BE49-F238E27FC236}">
                  <a16:creationId xmlns:a16="http://schemas.microsoft.com/office/drawing/2014/main" id="{C6D34E31-A273-4E47-AFE4-DD33F78BE85B}"/>
                </a:ext>
              </a:extLst>
            </p:cNvPr>
            <p:cNvGrpSpPr/>
            <p:nvPr userDrawn="1"/>
          </p:nvGrpSpPr>
          <p:grpSpPr>
            <a:xfrm>
              <a:off x="-3002230" y="1693"/>
              <a:ext cx="2705029" cy="778195"/>
              <a:chOff x="-3002230" y="1693"/>
              <a:chExt cx="2705029" cy="778195"/>
            </a:xfrm>
          </p:grpSpPr>
          <p:sp>
            <p:nvSpPr>
              <p:cNvPr id="16" name="Rechthoek 15">
                <a:extLst>
                  <a:ext uri="{FF2B5EF4-FFF2-40B4-BE49-F238E27FC236}">
                    <a16:creationId xmlns:a16="http://schemas.microsoft.com/office/drawing/2014/main" id="{AA6DF1CA-6DCD-454C-9600-0A711314110A}"/>
                  </a:ext>
                </a:extLst>
              </p:cNvPr>
              <p:cNvSpPr/>
              <p:nvPr userDrawn="1"/>
            </p:nvSpPr>
            <p:spPr>
              <a:xfrm>
                <a:off x="-2637201" y="1693"/>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insert new image</a:t>
                </a:r>
              </a:p>
            </p:txBody>
          </p:sp>
          <p:cxnSp>
            <p:nvCxnSpPr>
              <p:cNvPr id="17" name="Rechte verbindingslijn 16">
                <a:extLst>
                  <a:ext uri="{FF2B5EF4-FFF2-40B4-BE49-F238E27FC236}">
                    <a16:creationId xmlns:a16="http://schemas.microsoft.com/office/drawing/2014/main" id="{57F73F93-36BC-44CB-811C-DBCCD8CA0F07}"/>
                  </a:ext>
                </a:extLst>
              </p:cNvPr>
              <p:cNvCxnSpPr>
                <a:cxnSpLocks/>
              </p:cNvCxnSpPr>
              <p:nvPr userDrawn="1"/>
            </p:nvCxnSpPr>
            <p:spPr>
              <a:xfrm>
                <a:off x="-2637201" y="243328"/>
                <a:ext cx="2340000" cy="0"/>
              </a:xfrm>
              <a:prstGeom prst="line">
                <a:avLst/>
              </a:prstGeom>
              <a:noFill/>
              <a:ln w="9525" cap="flat" cmpd="sng" algn="ctr">
                <a:solidFill>
                  <a:schemeClr val="tx2"/>
                </a:solidFill>
                <a:prstDash val="solid"/>
              </a:ln>
              <a:effectLst/>
            </p:spPr>
          </p:cxnSp>
          <p:sp>
            <p:nvSpPr>
              <p:cNvPr id="18" name="Rechthoek 17">
                <a:extLst>
                  <a:ext uri="{FF2B5EF4-FFF2-40B4-BE49-F238E27FC236}">
                    <a16:creationId xmlns:a16="http://schemas.microsoft.com/office/drawing/2014/main" id="{3734D26D-F7CD-4CAD-A359-A119EDDB815E}"/>
                  </a:ext>
                </a:extLst>
              </p:cNvPr>
              <p:cNvSpPr/>
              <p:nvPr userDrawn="1"/>
            </p:nvSpPr>
            <p:spPr>
              <a:xfrm>
                <a:off x="-2642209" y="434246"/>
                <a:ext cx="2340000" cy="34564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grpSp>
            <p:nvGrpSpPr>
              <p:cNvPr id="19" name="Groep 18">
                <a:extLst>
                  <a:ext uri="{FF2B5EF4-FFF2-40B4-BE49-F238E27FC236}">
                    <a16:creationId xmlns:a16="http://schemas.microsoft.com/office/drawing/2014/main" id="{12B56515-EF90-4C8A-A63B-DFDDF341297F}"/>
                  </a:ext>
                </a:extLst>
              </p:cNvPr>
              <p:cNvGrpSpPr/>
              <p:nvPr userDrawn="1"/>
            </p:nvGrpSpPr>
            <p:grpSpPr>
              <a:xfrm>
                <a:off x="-1033304" y="447650"/>
                <a:ext cx="294789" cy="318834"/>
                <a:chOff x="14466489" y="1001522"/>
                <a:chExt cx="290627" cy="314333"/>
              </a:xfrm>
            </p:grpSpPr>
            <p:sp>
              <p:nvSpPr>
                <p:cNvPr id="21" name="Rechthoek 20">
                  <a:extLst>
                    <a:ext uri="{FF2B5EF4-FFF2-40B4-BE49-F238E27FC236}">
                      <a16:creationId xmlns:a16="http://schemas.microsoft.com/office/drawing/2014/main" id="{3DE98D02-F018-40BF-9CC1-E40A30FCFAAA}"/>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22" name="Ovaal 21">
                  <a:extLst>
                    <a:ext uri="{FF2B5EF4-FFF2-40B4-BE49-F238E27FC236}">
                      <a16:creationId xmlns:a16="http://schemas.microsoft.com/office/drawing/2014/main" id="{85BDF6DC-7264-42CD-B34C-C00C2619F43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23" name="Vrije vorm: vorm 22">
                  <a:extLst>
                    <a:ext uri="{FF2B5EF4-FFF2-40B4-BE49-F238E27FC236}">
                      <a16:creationId xmlns:a16="http://schemas.microsoft.com/office/drawing/2014/main" id="{05D8D9E9-E3ED-44FC-A95E-9DA0B8004D0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24" name="Rechthoek: afgeronde hoeken 23">
                  <a:extLst>
                    <a:ext uri="{FF2B5EF4-FFF2-40B4-BE49-F238E27FC236}">
                      <a16:creationId xmlns:a16="http://schemas.microsoft.com/office/drawing/2014/main" id="{1C9FED4C-8132-476D-9488-BD46DCB4475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25" name="Rechte verbindingslijn 24">
                  <a:extLst>
                    <a:ext uri="{FF2B5EF4-FFF2-40B4-BE49-F238E27FC236}">
                      <a16:creationId xmlns:a16="http://schemas.microsoft.com/office/drawing/2014/main" id="{49B67080-20C2-4B5C-BD0F-4D3D5AB014F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6" name="Rechte verbindingslijn 25">
                  <a:extLst>
                    <a:ext uri="{FF2B5EF4-FFF2-40B4-BE49-F238E27FC236}">
                      <a16:creationId xmlns:a16="http://schemas.microsoft.com/office/drawing/2014/main" id="{B3EEA79F-FC5A-4004-A527-6FBAA108C1D7}"/>
                    </a:ext>
                  </a:extLst>
                </p:cNvPr>
                <p:cNvCxnSpPr>
                  <a:cxnSpLocks/>
                  <a:stCxn id="2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0" name="Ovaal 19">
                <a:extLst>
                  <a:ext uri="{FF2B5EF4-FFF2-40B4-BE49-F238E27FC236}">
                    <a16:creationId xmlns:a16="http://schemas.microsoft.com/office/drawing/2014/main" id="{3D417882-A734-4373-B6B1-6FF13D05CD6A}"/>
                  </a:ext>
                </a:extLst>
              </p:cNvPr>
              <p:cNvSpPr/>
              <p:nvPr userDrawn="1"/>
            </p:nvSpPr>
            <p:spPr>
              <a:xfrm>
                <a:off x="-3002230" y="36420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a:t>
                </a:r>
              </a:p>
            </p:txBody>
          </p:sp>
        </p:grpSp>
        <p:grpSp>
          <p:nvGrpSpPr>
            <p:cNvPr id="27" name="Groep 26">
              <a:extLst>
                <a:ext uri="{FF2B5EF4-FFF2-40B4-BE49-F238E27FC236}">
                  <a16:creationId xmlns:a16="http://schemas.microsoft.com/office/drawing/2014/main" id="{CBEE6011-A5AE-4F76-AD0F-7963439076BC}"/>
                </a:ext>
              </a:extLst>
            </p:cNvPr>
            <p:cNvGrpSpPr/>
            <p:nvPr userDrawn="1"/>
          </p:nvGrpSpPr>
          <p:grpSpPr>
            <a:xfrm>
              <a:off x="-3002727" y="5035039"/>
              <a:ext cx="2705526" cy="1030986"/>
              <a:chOff x="-3002727" y="5035039"/>
              <a:chExt cx="2705526" cy="1030986"/>
            </a:xfrm>
          </p:grpSpPr>
          <p:sp>
            <p:nvSpPr>
              <p:cNvPr id="28" name="Freeform 101">
                <a:extLst>
                  <a:ext uri="{FF2B5EF4-FFF2-40B4-BE49-F238E27FC236}">
                    <a16:creationId xmlns:a16="http://schemas.microsoft.com/office/drawing/2014/main" id="{CF0D20D6-755B-4EA3-844E-D93F2A85EAAA}"/>
                  </a:ext>
                </a:extLst>
              </p:cNvPr>
              <p:cNvSpPr>
                <a:spLocks noEditPoints="1"/>
              </p:cNvSpPr>
              <p:nvPr/>
            </p:nvSpPr>
            <p:spPr bwMode="auto">
              <a:xfrm>
                <a:off x="-3002727" y="540187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nvGrpSpPr>
              <p:cNvPr id="29" name="Groep 28">
                <a:extLst>
                  <a:ext uri="{FF2B5EF4-FFF2-40B4-BE49-F238E27FC236}">
                    <a16:creationId xmlns:a16="http://schemas.microsoft.com/office/drawing/2014/main" id="{1D9AD2C0-A8DC-4D6B-8F7D-6E4AA8A0ED9A}"/>
                  </a:ext>
                </a:extLst>
              </p:cNvPr>
              <p:cNvGrpSpPr/>
              <p:nvPr userDrawn="1"/>
            </p:nvGrpSpPr>
            <p:grpSpPr>
              <a:xfrm>
                <a:off x="-2642207" y="5035039"/>
                <a:ext cx="2345006" cy="1030986"/>
                <a:chOff x="-2642207" y="5035039"/>
                <a:chExt cx="2345006" cy="1030986"/>
              </a:xfrm>
            </p:grpSpPr>
            <p:sp>
              <p:nvSpPr>
                <p:cNvPr id="30" name="Rechthoek 29">
                  <a:extLst>
                    <a:ext uri="{FF2B5EF4-FFF2-40B4-BE49-F238E27FC236}">
                      <a16:creationId xmlns:a16="http://schemas.microsoft.com/office/drawing/2014/main" id="{E2C4FDA9-A9F8-464D-8989-97CCF237B56E}"/>
                    </a:ext>
                  </a:extLst>
                </p:cNvPr>
                <p:cNvSpPr/>
                <p:nvPr userDrawn="1"/>
              </p:nvSpPr>
              <p:spPr>
                <a:xfrm>
                  <a:off x="-2642207" y="5473902"/>
                  <a:ext cx="2340000"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you can also keep this Aalberts element in red colour. </a:t>
                  </a:r>
                  <a:b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in presentation mode the info text and icon will not be visible. </a:t>
                  </a:r>
                </a:p>
              </p:txBody>
            </p:sp>
            <p:sp>
              <p:nvSpPr>
                <p:cNvPr id="31" name="Rechthoek 30">
                  <a:extLst>
                    <a:ext uri="{FF2B5EF4-FFF2-40B4-BE49-F238E27FC236}">
                      <a16:creationId xmlns:a16="http://schemas.microsoft.com/office/drawing/2014/main" id="{BF53BE8D-5D13-46E7-AA0D-FD62AD49B60B}"/>
                    </a:ext>
                  </a:extLst>
                </p:cNvPr>
                <p:cNvSpPr/>
                <p:nvPr userDrawn="1"/>
              </p:nvSpPr>
              <p:spPr>
                <a:xfrm>
                  <a:off x="-2637201" y="5035039"/>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757575"/>
                      </a:solidFill>
                      <a:effectLst/>
                      <a:uLnTx/>
                      <a:uFillTx/>
                      <a:latin typeface="+mj-lt"/>
                      <a:cs typeface="Segoe UI Light" panose="020B0502040204020203" pitchFamily="34" charset="0"/>
                    </a:rPr>
                    <a:t>use without image</a:t>
                  </a:r>
                </a:p>
              </p:txBody>
            </p:sp>
            <p:cxnSp>
              <p:nvCxnSpPr>
                <p:cNvPr id="32" name="Rechte verbindingslijn 31">
                  <a:extLst>
                    <a:ext uri="{FF2B5EF4-FFF2-40B4-BE49-F238E27FC236}">
                      <a16:creationId xmlns:a16="http://schemas.microsoft.com/office/drawing/2014/main" id="{57A2D2C6-FBC8-4EDB-AB17-C6D32A771984}"/>
                    </a:ext>
                  </a:extLst>
                </p:cNvPr>
                <p:cNvCxnSpPr>
                  <a:cxnSpLocks/>
                </p:cNvCxnSpPr>
                <p:nvPr userDrawn="1"/>
              </p:nvCxnSpPr>
              <p:spPr>
                <a:xfrm>
                  <a:off x="-2637201" y="5276674"/>
                  <a:ext cx="2340000" cy="0"/>
                </a:xfrm>
                <a:prstGeom prst="line">
                  <a:avLst/>
                </a:prstGeom>
                <a:noFill/>
                <a:ln w="9525" cap="flat" cmpd="sng" algn="ctr">
                  <a:solidFill>
                    <a:schemeClr val="tx2"/>
                  </a:solidFill>
                  <a:prstDash val="solid"/>
                </a:ln>
                <a:effectLst/>
              </p:spPr>
            </p:cxnSp>
          </p:grpSp>
        </p:grpSp>
        <p:grpSp>
          <p:nvGrpSpPr>
            <p:cNvPr id="33" name="Groep 32">
              <a:extLst>
                <a:ext uri="{FF2B5EF4-FFF2-40B4-BE49-F238E27FC236}">
                  <a16:creationId xmlns:a16="http://schemas.microsoft.com/office/drawing/2014/main" id="{F9609343-691B-45B4-AFC6-5F955EFDD85F}"/>
                </a:ext>
              </a:extLst>
            </p:cNvPr>
            <p:cNvGrpSpPr/>
            <p:nvPr userDrawn="1"/>
          </p:nvGrpSpPr>
          <p:grpSpPr>
            <a:xfrm>
              <a:off x="-3010370" y="1841369"/>
              <a:ext cx="2713169" cy="2132189"/>
              <a:chOff x="-3010370" y="1765236"/>
              <a:chExt cx="2713169" cy="2132189"/>
            </a:xfrm>
          </p:grpSpPr>
          <p:cxnSp>
            <p:nvCxnSpPr>
              <p:cNvPr id="34" name="Rechte verbindingslijn 33">
                <a:extLst>
                  <a:ext uri="{FF2B5EF4-FFF2-40B4-BE49-F238E27FC236}">
                    <a16:creationId xmlns:a16="http://schemas.microsoft.com/office/drawing/2014/main" id="{E73AF75B-5BE8-4A57-9C98-FF1BD3AF8D8A}"/>
                  </a:ext>
                </a:extLst>
              </p:cNvPr>
              <p:cNvCxnSpPr>
                <a:cxnSpLocks/>
              </p:cNvCxnSpPr>
              <p:nvPr userDrawn="1"/>
            </p:nvCxnSpPr>
            <p:spPr>
              <a:xfrm>
                <a:off x="-2642209" y="2651006"/>
                <a:ext cx="1080000" cy="0"/>
              </a:xfrm>
              <a:prstGeom prst="line">
                <a:avLst/>
              </a:prstGeom>
              <a:noFill/>
              <a:ln w="3175" cap="flat" cmpd="sng" algn="ctr">
                <a:solidFill>
                  <a:schemeClr val="tx1">
                    <a:lumMod val="60000"/>
                    <a:lumOff val="40000"/>
                  </a:schemeClr>
                </a:solidFill>
                <a:prstDash val="solid"/>
              </a:ln>
              <a:effectLst/>
            </p:spPr>
          </p:cxnSp>
          <p:sp>
            <p:nvSpPr>
              <p:cNvPr id="35" name="Ovaal 34">
                <a:extLst>
                  <a:ext uri="{FF2B5EF4-FFF2-40B4-BE49-F238E27FC236}">
                    <a16:creationId xmlns:a16="http://schemas.microsoft.com/office/drawing/2014/main" id="{ED03D638-FBEF-43D1-AAC7-585D35BC94E2}"/>
                  </a:ext>
                </a:extLst>
              </p:cNvPr>
              <p:cNvSpPr/>
              <p:nvPr userDrawn="1"/>
            </p:nvSpPr>
            <p:spPr>
              <a:xfrm>
                <a:off x="-3002230" y="275158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36" name="Rechthoek 35">
                <a:extLst>
                  <a:ext uri="{FF2B5EF4-FFF2-40B4-BE49-F238E27FC236}">
                    <a16:creationId xmlns:a16="http://schemas.microsoft.com/office/drawing/2014/main" id="{15F2FA20-7AB3-4409-8E51-55470A094F92}"/>
                  </a:ext>
                </a:extLst>
              </p:cNvPr>
              <p:cNvSpPr/>
              <p:nvPr userDrawn="1"/>
            </p:nvSpPr>
            <p:spPr>
              <a:xfrm>
                <a:off x="-2642209" y="2817645"/>
                <a:ext cx="2340000"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sp>
            <p:nvSpPr>
              <p:cNvPr id="37" name="Rechthoek 36">
                <a:extLst>
                  <a:ext uri="{FF2B5EF4-FFF2-40B4-BE49-F238E27FC236}">
                    <a16:creationId xmlns:a16="http://schemas.microsoft.com/office/drawing/2014/main" id="{E630541F-4304-4E3E-AAC7-5DE062A99F44}"/>
                  </a:ext>
                </a:extLst>
              </p:cNvPr>
              <p:cNvSpPr/>
              <p:nvPr userDrawn="1"/>
            </p:nvSpPr>
            <p:spPr>
              <a:xfrm>
                <a:off x="-2637201" y="1765236"/>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replace existing image</a:t>
                </a:r>
              </a:p>
            </p:txBody>
          </p:sp>
          <p:cxnSp>
            <p:nvCxnSpPr>
              <p:cNvPr id="38" name="Rechte verbindingslijn 37">
                <a:extLst>
                  <a:ext uri="{FF2B5EF4-FFF2-40B4-BE49-F238E27FC236}">
                    <a16:creationId xmlns:a16="http://schemas.microsoft.com/office/drawing/2014/main" id="{D5D06374-A9FE-4AFE-A536-B8382F81EA91}"/>
                  </a:ext>
                </a:extLst>
              </p:cNvPr>
              <p:cNvCxnSpPr>
                <a:cxnSpLocks/>
              </p:cNvCxnSpPr>
              <p:nvPr userDrawn="1"/>
            </p:nvCxnSpPr>
            <p:spPr>
              <a:xfrm>
                <a:off x="-2637201" y="2006871"/>
                <a:ext cx="2340000" cy="0"/>
              </a:xfrm>
              <a:prstGeom prst="line">
                <a:avLst/>
              </a:prstGeom>
              <a:noFill/>
              <a:ln w="9525" cap="flat" cmpd="sng" algn="ctr">
                <a:solidFill>
                  <a:schemeClr val="tx2"/>
                </a:solidFill>
                <a:prstDash val="solid"/>
              </a:ln>
              <a:effectLst/>
            </p:spPr>
          </p:cxnSp>
          <p:sp>
            <p:nvSpPr>
              <p:cNvPr id="39" name="Rechthoek 38">
                <a:extLst>
                  <a:ext uri="{FF2B5EF4-FFF2-40B4-BE49-F238E27FC236}">
                    <a16:creationId xmlns:a16="http://schemas.microsoft.com/office/drawing/2014/main" id="{38E93A35-6A8E-4534-880B-EB0771C93143}"/>
                  </a:ext>
                </a:extLst>
              </p:cNvPr>
              <p:cNvSpPr/>
              <p:nvPr userDrawn="1"/>
            </p:nvSpPr>
            <p:spPr>
              <a:xfrm>
                <a:off x="-2642210" y="2197789"/>
                <a:ext cx="2340000" cy="28657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 the existing image and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the press ‘delete button’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a:t>
                </a:r>
              </a:p>
            </p:txBody>
          </p:sp>
          <p:sp>
            <p:nvSpPr>
              <p:cNvPr id="40" name="Ovaal 39">
                <a:extLst>
                  <a:ext uri="{FF2B5EF4-FFF2-40B4-BE49-F238E27FC236}">
                    <a16:creationId xmlns:a16="http://schemas.microsoft.com/office/drawing/2014/main" id="{AC6BF3E5-7518-4AD7-AE8E-ED5FA7607B0E}"/>
                  </a:ext>
                </a:extLst>
              </p:cNvPr>
              <p:cNvSpPr/>
              <p:nvPr userDrawn="1"/>
            </p:nvSpPr>
            <p:spPr>
              <a:xfrm>
                <a:off x="-3002230" y="212775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grpSp>
            <p:nvGrpSpPr>
              <p:cNvPr id="41" name="Groep 40">
                <a:extLst>
                  <a:ext uri="{FF2B5EF4-FFF2-40B4-BE49-F238E27FC236}">
                    <a16:creationId xmlns:a16="http://schemas.microsoft.com/office/drawing/2014/main" id="{00D57E29-4353-44F7-BA5F-748272F496F5}"/>
                  </a:ext>
                </a:extLst>
              </p:cNvPr>
              <p:cNvGrpSpPr/>
              <p:nvPr userDrawn="1"/>
            </p:nvGrpSpPr>
            <p:grpSpPr>
              <a:xfrm>
                <a:off x="-1022498" y="2816859"/>
                <a:ext cx="294789" cy="318834"/>
                <a:chOff x="14466489" y="1001522"/>
                <a:chExt cx="290627" cy="314333"/>
              </a:xfrm>
            </p:grpSpPr>
            <p:sp>
              <p:nvSpPr>
                <p:cNvPr id="45" name="Rechthoek 44">
                  <a:extLst>
                    <a:ext uri="{FF2B5EF4-FFF2-40B4-BE49-F238E27FC236}">
                      <a16:creationId xmlns:a16="http://schemas.microsoft.com/office/drawing/2014/main" id="{56543199-2AEF-4DED-AB70-B4EF447C0C6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46" name="Ovaal 45">
                  <a:extLst>
                    <a:ext uri="{FF2B5EF4-FFF2-40B4-BE49-F238E27FC236}">
                      <a16:creationId xmlns:a16="http://schemas.microsoft.com/office/drawing/2014/main" id="{1B8C3E41-427B-4A72-BA23-39F2B8DB34F1}"/>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47" name="Vrije vorm: vorm 46">
                  <a:extLst>
                    <a:ext uri="{FF2B5EF4-FFF2-40B4-BE49-F238E27FC236}">
                      <a16:creationId xmlns:a16="http://schemas.microsoft.com/office/drawing/2014/main" id="{2704CC20-B485-42ED-B9ED-DB061F2D48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48" name="Rechthoek: afgeronde hoeken 47">
                  <a:extLst>
                    <a:ext uri="{FF2B5EF4-FFF2-40B4-BE49-F238E27FC236}">
                      <a16:creationId xmlns:a16="http://schemas.microsoft.com/office/drawing/2014/main" id="{34477EAC-67B9-4B05-806E-18C04BB3305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49" name="Rechte verbindingslijn 48">
                  <a:extLst>
                    <a:ext uri="{FF2B5EF4-FFF2-40B4-BE49-F238E27FC236}">
                      <a16:creationId xmlns:a16="http://schemas.microsoft.com/office/drawing/2014/main" id="{0D6EB3A8-44BF-43BF-A56A-CF57A6C76C0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0" name="Rechte verbindingslijn 49">
                  <a:extLst>
                    <a:ext uri="{FF2B5EF4-FFF2-40B4-BE49-F238E27FC236}">
                      <a16:creationId xmlns:a16="http://schemas.microsoft.com/office/drawing/2014/main" id="{007FC930-E580-43A5-A311-D5F0978E11BD}"/>
                    </a:ext>
                  </a:extLst>
                </p:cNvPr>
                <p:cNvCxnSpPr>
                  <a:cxnSpLocks/>
                  <a:stCxn id="4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42" name="Rechte verbindingslijn 41">
                <a:extLst>
                  <a:ext uri="{FF2B5EF4-FFF2-40B4-BE49-F238E27FC236}">
                    <a16:creationId xmlns:a16="http://schemas.microsoft.com/office/drawing/2014/main" id="{8563EA32-FA70-4FFB-A6B8-70430F494D32}"/>
                  </a:ext>
                </a:extLst>
              </p:cNvPr>
              <p:cNvCxnSpPr>
                <a:cxnSpLocks/>
              </p:cNvCxnSpPr>
              <p:nvPr userDrawn="1"/>
            </p:nvCxnSpPr>
            <p:spPr>
              <a:xfrm>
                <a:off x="-2642210" y="3253984"/>
                <a:ext cx="1080000" cy="0"/>
              </a:xfrm>
              <a:prstGeom prst="line">
                <a:avLst/>
              </a:prstGeom>
              <a:noFill/>
              <a:ln w="3175" cap="flat" cmpd="sng" algn="ctr">
                <a:solidFill>
                  <a:schemeClr val="tx1">
                    <a:lumMod val="60000"/>
                    <a:lumOff val="40000"/>
                  </a:schemeClr>
                </a:solidFill>
                <a:prstDash val="solid"/>
              </a:ln>
              <a:effectLst/>
            </p:spPr>
          </p:cxnSp>
          <p:sp>
            <p:nvSpPr>
              <p:cNvPr id="43" name="Rechthoek 42">
                <a:extLst>
                  <a:ext uri="{FF2B5EF4-FFF2-40B4-BE49-F238E27FC236}">
                    <a16:creationId xmlns:a16="http://schemas.microsoft.com/office/drawing/2014/main" id="{8B07F373-3B40-4A46-8ED5-A6E51D43DA1F}"/>
                  </a:ext>
                </a:extLst>
              </p:cNvPr>
              <p:cNvSpPr/>
              <p:nvPr userDrawn="1"/>
            </p:nvSpPr>
            <p:spPr>
              <a:xfrm>
                <a:off x="-2642210" y="3420622"/>
                <a:ext cx="2340000" cy="47680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if the shape is not applied correctly </a:t>
                </a:r>
                <a:r>
                  <a:rPr kumimoji="0" lang="en-GB" sz="1100" b="0" i="0" u="none" strike="noStrike" kern="0" cap="none" spc="0" normalizeH="0" baseline="0" noProof="0" dirty="0">
                    <a:ln>
                      <a:noFill/>
                    </a:ln>
                    <a:solidFill>
                      <a:schemeClr val="tx2"/>
                    </a:solidFill>
                    <a:effectLst/>
                    <a:uLnTx/>
                    <a:uFillTx/>
                    <a:latin typeface="+mn-lt"/>
                    <a:cs typeface="Segoe UI Light" panose="020B0502040204020203" pitchFamily="34" charset="0"/>
                  </a:rPr>
                  <a:t>»</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right mouse click on the layout slide (left side of the screen) and select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reset slide'</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44" name="Freeform 101">
                <a:extLst>
                  <a:ext uri="{FF2B5EF4-FFF2-40B4-BE49-F238E27FC236}">
                    <a16:creationId xmlns:a16="http://schemas.microsoft.com/office/drawing/2014/main" id="{935B7A0E-D3F1-4747-82BD-045FDF77D3E1}"/>
                  </a:ext>
                </a:extLst>
              </p:cNvPr>
              <p:cNvSpPr>
                <a:spLocks noEditPoints="1"/>
              </p:cNvSpPr>
              <p:nvPr userDrawn="1"/>
            </p:nvSpPr>
            <p:spPr bwMode="auto">
              <a:xfrm>
                <a:off x="-3010370" y="3376569"/>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grpSp>
    </p:spTree>
    <p:extLst>
      <p:ext uri="{BB962C8B-B14F-4D97-AF65-F5344CB8AC3E}">
        <p14:creationId xmlns:p14="http://schemas.microsoft.com/office/powerpoint/2010/main" val="2136302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2 row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7A955-43B3-431C-B8C3-2976D23AF4EF}"/>
              </a:ext>
            </a:extLst>
          </p:cNvPr>
          <p:cNvSpPr>
            <a:spLocks noGrp="1"/>
          </p:cNvSpPr>
          <p:nvPr>
            <p:ph type="title" hasCustomPrompt="1"/>
          </p:nvPr>
        </p:nvSpPr>
        <p:spPr>
          <a:xfrm>
            <a:off x="696000" y="395785"/>
            <a:ext cx="1224823" cy="561600"/>
          </a:xfrm>
          <a:solidFill>
            <a:schemeClr val="bg1"/>
          </a:solidFill>
          <a:ln>
            <a:noFill/>
          </a:ln>
          <a:effectLst>
            <a:outerShdw dist="12700" dir="5400000" sx="99000" sy="99000" rotWithShape="0">
              <a:schemeClr val="tx2"/>
            </a:outerShdw>
          </a:effectLst>
        </p:spPr>
        <p:txBody>
          <a:bodyPr vert="horz" wrap="none" lIns="91440" tIns="45720" rIns="504000" bIns="180000" rtlCol="0" anchor="t">
            <a:spAutoFit/>
          </a:bodyPr>
          <a:lstStyle>
            <a:lvl1pPr>
              <a:defRPr lang="en-GB" noProof="0"/>
            </a:lvl1pPr>
          </a:lstStyle>
          <a:p>
            <a:pPr lvl="0"/>
            <a:r>
              <a:rPr lang="en-GB" noProof="0"/>
              <a:t>title</a:t>
            </a:r>
          </a:p>
        </p:txBody>
      </p:sp>
      <p:sp>
        <p:nvSpPr>
          <p:cNvPr id="3" name="Tijdelijke aanduiding voor inhoud 2">
            <a:extLst>
              <a:ext uri="{FF2B5EF4-FFF2-40B4-BE49-F238E27FC236}">
                <a16:creationId xmlns:a16="http://schemas.microsoft.com/office/drawing/2014/main" id="{B2F4CDD9-5BD6-410E-A401-8BA85ADF84BD}"/>
              </a:ext>
            </a:extLst>
          </p:cNvPr>
          <p:cNvSpPr>
            <a:spLocks noGrp="1"/>
          </p:cNvSpPr>
          <p:nvPr>
            <p:ph idx="1" hasCustomPrompt="1"/>
          </p:nvPr>
        </p:nvSpPr>
        <p:spPr>
          <a:xfrm>
            <a:off x="696000" y="1260000"/>
            <a:ext cx="10800000" cy="2340000"/>
          </a:xfrm>
        </p:spPr>
        <p:txBody>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6" name="Tijdelijke aanduiding voor datum 3">
            <a:extLst>
              <a:ext uri="{FF2B5EF4-FFF2-40B4-BE49-F238E27FC236}">
                <a16:creationId xmlns:a16="http://schemas.microsoft.com/office/drawing/2014/main" id="{24309619-83CE-4496-8CA8-B59E3D30EB8D}"/>
              </a:ext>
            </a:extLst>
          </p:cNvPr>
          <p:cNvSpPr>
            <a:spLocks noGrp="1"/>
          </p:cNvSpPr>
          <p:nvPr>
            <p:ph type="dt" sz="half" idx="2"/>
          </p:nvPr>
        </p:nvSpPr>
        <p:spPr>
          <a:xfrm>
            <a:off x="695999" y="6481045"/>
            <a:ext cx="2160000" cy="360000"/>
          </a:xfrm>
          <a:prstGeom prst="rect">
            <a:avLst/>
          </a:prstGeom>
        </p:spPr>
        <p:txBody>
          <a:bodyPr vert="horz" lIns="91440" tIns="45720" rIns="91440" bIns="45720" rtlCol="0" anchor="ctr"/>
          <a:lstStyle>
            <a:lvl1pPr algn="l">
              <a:defRPr sz="1100">
                <a:solidFill>
                  <a:schemeClr val="tx2"/>
                </a:solidFill>
              </a:defRPr>
            </a:lvl1pPr>
          </a:lstStyle>
          <a:p>
            <a:r>
              <a:rPr lang="de-DE" noProof="0"/>
              <a:t>10. September 2024</a:t>
            </a:r>
            <a:endParaRPr lang="en-GB" noProof="0"/>
          </a:p>
        </p:txBody>
      </p:sp>
      <p:sp>
        <p:nvSpPr>
          <p:cNvPr id="17" name="Tijdelijke aanduiding voor voettekst 4">
            <a:extLst>
              <a:ext uri="{FF2B5EF4-FFF2-40B4-BE49-F238E27FC236}">
                <a16:creationId xmlns:a16="http://schemas.microsoft.com/office/drawing/2014/main" id="{D74C3F26-F722-47B0-952E-A5B0BAC12B7A}"/>
              </a:ext>
            </a:extLst>
          </p:cNvPr>
          <p:cNvSpPr>
            <a:spLocks noGrp="1"/>
          </p:cNvSpPr>
          <p:nvPr>
            <p:ph type="ftr" sz="quarter" idx="3"/>
          </p:nvPr>
        </p:nvSpPr>
        <p:spPr>
          <a:xfrm>
            <a:off x="3083134" y="6481045"/>
            <a:ext cx="6025733" cy="360000"/>
          </a:xfrm>
          <a:prstGeom prst="rect">
            <a:avLst/>
          </a:prstGeom>
        </p:spPr>
        <p:txBody>
          <a:bodyPr vert="horz" lIns="91440" tIns="45720" rIns="91440" bIns="45720" rtlCol="0" anchor="ctr"/>
          <a:lstStyle>
            <a:lvl1pPr algn="ctr">
              <a:defRPr sz="1100">
                <a:solidFill>
                  <a:schemeClr val="tx2"/>
                </a:solidFill>
              </a:defRPr>
            </a:lvl1pPr>
          </a:lstStyle>
          <a:p>
            <a:r>
              <a:rPr lang="de-DE"/>
              <a:t>Webinar Mikroverunreinigungen Oberflächenbehandlung / Galvanik CH</a:t>
            </a:r>
            <a:endParaRPr lang="en-GB" dirty="0"/>
          </a:p>
        </p:txBody>
      </p:sp>
      <p:sp>
        <p:nvSpPr>
          <p:cNvPr id="18" name="Tijdelijke aanduiding voor dianummer 5">
            <a:extLst>
              <a:ext uri="{FF2B5EF4-FFF2-40B4-BE49-F238E27FC236}">
                <a16:creationId xmlns:a16="http://schemas.microsoft.com/office/drawing/2014/main" id="{1E3F2554-3DEF-4D71-A89F-8F3A7E92C9A0}"/>
              </a:ext>
            </a:extLst>
          </p:cNvPr>
          <p:cNvSpPr>
            <a:spLocks noGrp="1"/>
          </p:cNvSpPr>
          <p:nvPr>
            <p:ph type="sldNum" sz="quarter" idx="4"/>
          </p:nvPr>
        </p:nvSpPr>
        <p:spPr>
          <a:xfrm>
            <a:off x="10416000" y="6481045"/>
            <a:ext cx="1080000" cy="360000"/>
          </a:xfrm>
          <a:prstGeom prst="rect">
            <a:avLst/>
          </a:prstGeom>
        </p:spPr>
        <p:txBody>
          <a:bodyPr vert="horz" lIns="91440" tIns="45720" rIns="91440" bIns="45720" rtlCol="0" anchor="ctr"/>
          <a:lstStyle>
            <a:lvl1pPr algn="r">
              <a:defRPr sz="1100">
                <a:solidFill>
                  <a:schemeClr val="tx2"/>
                </a:solidFill>
              </a:defRPr>
            </a:lvl1pPr>
          </a:lstStyle>
          <a:p>
            <a:fld id="{C232E11A-4D37-4FA6-829D-B3574529BC06}" type="slidenum">
              <a:rPr lang="en-GB" noProof="0" smtClean="0"/>
              <a:pPr/>
              <a:t>‹Nr.›</a:t>
            </a:fld>
            <a:endParaRPr lang="en-GB" noProof="0"/>
          </a:p>
        </p:txBody>
      </p:sp>
      <p:sp>
        <p:nvSpPr>
          <p:cNvPr id="9" name="Tijdelijke aanduiding voor inhoud 2">
            <a:extLst>
              <a:ext uri="{FF2B5EF4-FFF2-40B4-BE49-F238E27FC236}">
                <a16:creationId xmlns:a16="http://schemas.microsoft.com/office/drawing/2014/main" id="{B83406C5-E931-4979-886B-7E803AAC0960}"/>
              </a:ext>
            </a:extLst>
          </p:cNvPr>
          <p:cNvSpPr>
            <a:spLocks noGrp="1"/>
          </p:cNvSpPr>
          <p:nvPr>
            <p:ph idx="11" hasCustomPrompt="1"/>
          </p:nvPr>
        </p:nvSpPr>
        <p:spPr>
          <a:xfrm>
            <a:off x="696000" y="3960000"/>
            <a:ext cx="10800000" cy="2340000"/>
          </a:xfrm>
        </p:spPr>
        <p:txBody>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2502006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7A955-43B3-431C-B8C3-2976D23AF4EF}"/>
              </a:ext>
            </a:extLst>
          </p:cNvPr>
          <p:cNvSpPr>
            <a:spLocks noGrp="1"/>
          </p:cNvSpPr>
          <p:nvPr>
            <p:ph type="title" hasCustomPrompt="1"/>
          </p:nvPr>
        </p:nvSpPr>
        <p:spPr>
          <a:xfrm>
            <a:off x="696000" y="395785"/>
            <a:ext cx="1224823" cy="561600"/>
          </a:xfrm>
          <a:solidFill>
            <a:schemeClr val="bg1"/>
          </a:solidFill>
          <a:ln>
            <a:noFill/>
          </a:ln>
          <a:effectLst>
            <a:outerShdw dist="12700" dir="5400000" sx="99000" sy="99000" rotWithShape="0">
              <a:schemeClr val="tx2"/>
            </a:outerShdw>
          </a:effectLst>
        </p:spPr>
        <p:txBody>
          <a:bodyPr vert="horz" wrap="none" lIns="91440" tIns="45720" rIns="504000" bIns="180000" rtlCol="0" anchor="t">
            <a:spAutoFit/>
          </a:bodyPr>
          <a:lstStyle>
            <a:lvl1pPr>
              <a:defRPr lang="en-GB" noProof="0"/>
            </a:lvl1pPr>
          </a:lstStyle>
          <a:p>
            <a:pPr lvl="0"/>
            <a:r>
              <a:rPr lang="en-GB" noProof="0" dirty="0"/>
              <a:t>title</a:t>
            </a:r>
          </a:p>
        </p:txBody>
      </p:sp>
      <p:sp>
        <p:nvSpPr>
          <p:cNvPr id="3" name="Tijdelijke aanduiding voor inhoud 2">
            <a:extLst>
              <a:ext uri="{FF2B5EF4-FFF2-40B4-BE49-F238E27FC236}">
                <a16:creationId xmlns:a16="http://schemas.microsoft.com/office/drawing/2014/main" id="{B2F4CDD9-5BD6-410E-A401-8BA85ADF84BD}"/>
              </a:ext>
            </a:extLst>
          </p:cNvPr>
          <p:cNvSpPr>
            <a:spLocks noGrp="1"/>
          </p:cNvSpPr>
          <p:nvPr>
            <p:ph idx="1" hasCustomPrompt="1"/>
          </p:nvPr>
        </p:nvSpPr>
        <p:spPr>
          <a:xfrm>
            <a:off x="696000" y="1260000"/>
            <a:ext cx="3420000" cy="5040000"/>
          </a:xfrm>
        </p:spPr>
        <p:txBody>
          <a:bodyPr/>
          <a:lstStyle>
            <a:lvl1pPr>
              <a:defRPr/>
            </a:lvl1pPr>
            <a:lvl2pPr>
              <a:defRPr/>
            </a:lvl2pPr>
            <a:lvl3pPr>
              <a:defRPr/>
            </a:lvl3pPr>
            <a:lvl4pPr>
              <a:defRPr/>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6" name="Tijdelijke aanduiding voor datum 3">
            <a:extLst>
              <a:ext uri="{FF2B5EF4-FFF2-40B4-BE49-F238E27FC236}">
                <a16:creationId xmlns:a16="http://schemas.microsoft.com/office/drawing/2014/main" id="{24309619-83CE-4496-8CA8-B59E3D30EB8D}"/>
              </a:ext>
            </a:extLst>
          </p:cNvPr>
          <p:cNvSpPr>
            <a:spLocks noGrp="1"/>
          </p:cNvSpPr>
          <p:nvPr>
            <p:ph type="dt" sz="half" idx="2"/>
          </p:nvPr>
        </p:nvSpPr>
        <p:spPr>
          <a:xfrm>
            <a:off x="695999" y="6481045"/>
            <a:ext cx="2160000" cy="360000"/>
          </a:xfrm>
          <a:prstGeom prst="rect">
            <a:avLst/>
          </a:prstGeom>
        </p:spPr>
        <p:txBody>
          <a:bodyPr vert="horz" lIns="91440" tIns="45720" rIns="91440" bIns="45720" rtlCol="0" anchor="ctr"/>
          <a:lstStyle>
            <a:lvl1pPr algn="l">
              <a:defRPr sz="1100">
                <a:solidFill>
                  <a:schemeClr val="tx2"/>
                </a:solidFill>
              </a:defRPr>
            </a:lvl1pPr>
          </a:lstStyle>
          <a:p>
            <a:r>
              <a:rPr lang="de-DE" noProof="0"/>
              <a:t>10. September 2024</a:t>
            </a:r>
            <a:endParaRPr lang="en-GB" noProof="0"/>
          </a:p>
        </p:txBody>
      </p:sp>
      <p:sp>
        <p:nvSpPr>
          <p:cNvPr id="17" name="Tijdelijke aanduiding voor voettekst 4">
            <a:extLst>
              <a:ext uri="{FF2B5EF4-FFF2-40B4-BE49-F238E27FC236}">
                <a16:creationId xmlns:a16="http://schemas.microsoft.com/office/drawing/2014/main" id="{D74C3F26-F722-47B0-952E-A5B0BAC12B7A}"/>
              </a:ext>
            </a:extLst>
          </p:cNvPr>
          <p:cNvSpPr>
            <a:spLocks noGrp="1"/>
          </p:cNvSpPr>
          <p:nvPr>
            <p:ph type="ftr" sz="quarter" idx="3"/>
          </p:nvPr>
        </p:nvSpPr>
        <p:spPr>
          <a:xfrm>
            <a:off x="3083134" y="6481045"/>
            <a:ext cx="6025733" cy="360000"/>
          </a:xfrm>
          <a:prstGeom prst="rect">
            <a:avLst/>
          </a:prstGeom>
        </p:spPr>
        <p:txBody>
          <a:bodyPr vert="horz" lIns="91440" tIns="45720" rIns="91440" bIns="45720" rtlCol="0" anchor="ctr"/>
          <a:lstStyle>
            <a:lvl1pPr algn="ctr">
              <a:defRPr sz="1100">
                <a:solidFill>
                  <a:schemeClr val="tx2"/>
                </a:solidFill>
              </a:defRPr>
            </a:lvl1pPr>
          </a:lstStyle>
          <a:p>
            <a:r>
              <a:rPr lang="de-DE"/>
              <a:t>Webinar Mikroverunreinigungen Oberflächenbehandlung / Galvanik CH</a:t>
            </a:r>
            <a:endParaRPr lang="en-GB" dirty="0"/>
          </a:p>
        </p:txBody>
      </p:sp>
      <p:sp>
        <p:nvSpPr>
          <p:cNvPr id="18" name="Tijdelijke aanduiding voor dianummer 5">
            <a:extLst>
              <a:ext uri="{FF2B5EF4-FFF2-40B4-BE49-F238E27FC236}">
                <a16:creationId xmlns:a16="http://schemas.microsoft.com/office/drawing/2014/main" id="{1E3F2554-3DEF-4D71-A89F-8F3A7E92C9A0}"/>
              </a:ext>
            </a:extLst>
          </p:cNvPr>
          <p:cNvSpPr>
            <a:spLocks noGrp="1"/>
          </p:cNvSpPr>
          <p:nvPr>
            <p:ph type="sldNum" sz="quarter" idx="4"/>
          </p:nvPr>
        </p:nvSpPr>
        <p:spPr>
          <a:xfrm>
            <a:off x="10416000" y="6481045"/>
            <a:ext cx="1080000" cy="360000"/>
          </a:xfrm>
          <a:prstGeom prst="rect">
            <a:avLst/>
          </a:prstGeom>
        </p:spPr>
        <p:txBody>
          <a:bodyPr vert="horz" lIns="91440" tIns="45720" rIns="91440" bIns="45720" rtlCol="0" anchor="ctr"/>
          <a:lstStyle>
            <a:lvl1pPr algn="r">
              <a:defRPr sz="1100">
                <a:solidFill>
                  <a:schemeClr val="tx2"/>
                </a:solidFill>
              </a:defRPr>
            </a:lvl1pPr>
          </a:lstStyle>
          <a:p>
            <a:fld id="{C232E11A-4D37-4FA6-829D-B3574529BC06}" type="slidenum">
              <a:rPr lang="en-GB" noProof="0" smtClean="0"/>
              <a:pPr/>
              <a:t>‹Nr.›</a:t>
            </a:fld>
            <a:endParaRPr lang="en-GB" noProof="0"/>
          </a:p>
        </p:txBody>
      </p:sp>
      <p:sp>
        <p:nvSpPr>
          <p:cNvPr id="8" name="Tijdelijke aanduiding voor inhoud 2">
            <a:extLst>
              <a:ext uri="{FF2B5EF4-FFF2-40B4-BE49-F238E27FC236}">
                <a16:creationId xmlns:a16="http://schemas.microsoft.com/office/drawing/2014/main" id="{EC8957C4-D75D-4798-B89B-24562BA4D4F4}"/>
              </a:ext>
            </a:extLst>
          </p:cNvPr>
          <p:cNvSpPr>
            <a:spLocks noGrp="1"/>
          </p:cNvSpPr>
          <p:nvPr>
            <p:ph idx="10" hasCustomPrompt="1"/>
          </p:nvPr>
        </p:nvSpPr>
        <p:spPr>
          <a:xfrm>
            <a:off x="4386000" y="1260000"/>
            <a:ext cx="3420000" cy="5040000"/>
          </a:xfrm>
        </p:spPr>
        <p:txBody>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Tijdelijke aanduiding voor inhoud 2">
            <a:extLst>
              <a:ext uri="{FF2B5EF4-FFF2-40B4-BE49-F238E27FC236}">
                <a16:creationId xmlns:a16="http://schemas.microsoft.com/office/drawing/2014/main" id="{229289F7-A4C0-4F0A-A359-50B0060E9289}"/>
              </a:ext>
            </a:extLst>
          </p:cNvPr>
          <p:cNvSpPr>
            <a:spLocks noGrp="1"/>
          </p:cNvSpPr>
          <p:nvPr>
            <p:ph idx="11" hasCustomPrompt="1"/>
          </p:nvPr>
        </p:nvSpPr>
        <p:spPr>
          <a:xfrm>
            <a:off x="8076000" y="1260000"/>
            <a:ext cx="3420000" cy="5040000"/>
          </a:xfrm>
        </p:spPr>
        <p:txBody>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97160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4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7A955-43B3-431C-B8C3-2976D23AF4EF}"/>
              </a:ext>
            </a:extLst>
          </p:cNvPr>
          <p:cNvSpPr>
            <a:spLocks noGrp="1"/>
          </p:cNvSpPr>
          <p:nvPr>
            <p:ph type="title" hasCustomPrompt="1"/>
          </p:nvPr>
        </p:nvSpPr>
        <p:spPr>
          <a:xfrm>
            <a:off x="696000" y="395785"/>
            <a:ext cx="1224823" cy="561600"/>
          </a:xfrm>
          <a:solidFill>
            <a:schemeClr val="bg1"/>
          </a:solidFill>
          <a:ln>
            <a:noFill/>
          </a:ln>
          <a:effectLst>
            <a:outerShdw dist="12700" dir="5400000" sx="99000" sy="99000" rotWithShape="0">
              <a:schemeClr val="tx2"/>
            </a:outerShdw>
          </a:effectLst>
        </p:spPr>
        <p:txBody>
          <a:bodyPr vert="horz" wrap="none" lIns="91440" tIns="45720" rIns="504000" bIns="180000" rtlCol="0" anchor="t">
            <a:spAutoFit/>
          </a:bodyPr>
          <a:lstStyle>
            <a:lvl1pPr>
              <a:defRPr lang="en-GB" noProof="0"/>
            </a:lvl1pPr>
          </a:lstStyle>
          <a:p>
            <a:pPr lvl="0"/>
            <a:r>
              <a:rPr lang="en-GB" noProof="0" dirty="0"/>
              <a:t>title</a:t>
            </a:r>
          </a:p>
        </p:txBody>
      </p:sp>
      <p:sp>
        <p:nvSpPr>
          <p:cNvPr id="3" name="Tijdelijke aanduiding voor inhoud 2">
            <a:extLst>
              <a:ext uri="{FF2B5EF4-FFF2-40B4-BE49-F238E27FC236}">
                <a16:creationId xmlns:a16="http://schemas.microsoft.com/office/drawing/2014/main" id="{B2F4CDD9-5BD6-410E-A401-8BA85ADF84BD}"/>
              </a:ext>
            </a:extLst>
          </p:cNvPr>
          <p:cNvSpPr>
            <a:spLocks noGrp="1"/>
          </p:cNvSpPr>
          <p:nvPr>
            <p:ph idx="1" hasCustomPrompt="1"/>
          </p:nvPr>
        </p:nvSpPr>
        <p:spPr>
          <a:xfrm>
            <a:off x="696000" y="1260000"/>
            <a:ext cx="2520000" cy="5040000"/>
          </a:xfrm>
        </p:spPr>
        <p:txBody>
          <a:bodyPr/>
          <a:lstStyle>
            <a:lvl1pPr>
              <a:defRPr/>
            </a:lvl1pPr>
            <a:lvl2pPr>
              <a:defRPr/>
            </a:lvl2pPr>
            <a:lvl3pPr>
              <a:defRPr/>
            </a:lvl3pPr>
            <a:lvl4pPr>
              <a:defRPr/>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6" name="Tijdelijke aanduiding voor datum 3">
            <a:extLst>
              <a:ext uri="{FF2B5EF4-FFF2-40B4-BE49-F238E27FC236}">
                <a16:creationId xmlns:a16="http://schemas.microsoft.com/office/drawing/2014/main" id="{24309619-83CE-4496-8CA8-B59E3D30EB8D}"/>
              </a:ext>
            </a:extLst>
          </p:cNvPr>
          <p:cNvSpPr>
            <a:spLocks noGrp="1"/>
          </p:cNvSpPr>
          <p:nvPr>
            <p:ph type="dt" sz="half" idx="2"/>
          </p:nvPr>
        </p:nvSpPr>
        <p:spPr>
          <a:xfrm>
            <a:off x="695999" y="6481045"/>
            <a:ext cx="2160000" cy="360000"/>
          </a:xfrm>
          <a:prstGeom prst="rect">
            <a:avLst/>
          </a:prstGeom>
        </p:spPr>
        <p:txBody>
          <a:bodyPr vert="horz" lIns="91440" tIns="45720" rIns="91440" bIns="45720" rtlCol="0" anchor="ctr"/>
          <a:lstStyle>
            <a:lvl1pPr algn="l">
              <a:defRPr sz="1100">
                <a:solidFill>
                  <a:schemeClr val="tx2"/>
                </a:solidFill>
              </a:defRPr>
            </a:lvl1pPr>
          </a:lstStyle>
          <a:p>
            <a:r>
              <a:rPr lang="de-DE" noProof="0"/>
              <a:t>10. September 2024</a:t>
            </a:r>
            <a:endParaRPr lang="en-GB" noProof="0"/>
          </a:p>
        </p:txBody>
      </p:sp>
      <p:sp>
        <p:nvSpPr>
          <p:cNvPr id="17" name="Tijdelijke aanduiding voor voettekst 4">
            <a:extLst>
              <a:ext uri="{FF2B5EF4-FFF2-40B4-BE49-F238E27FC236}">
                <a16:creationId xmlns:a16="http://schemas.microsoft.com/office/drawing/2014/main" id="{D74C3F26-F722-47B0-952E-A5B0BAC12B7A}"/>
              </a:ext>
            </a:extLst>
          </p:cNvPr>
          <p:cNvSpPr>
            <a:spLocks noGrp="1"/>
          </p:cNvSpPr>
          <p:nvPr>
            <p:ph type="ftr" sz="quarter" idx="3"/>
          </p:nvPr>
        </p:nvSpPr>
        <p:spPr>
          <a:xfrm>
            <a:off x="3083134" y="6481045"/>
            <a:ext cx="6025733" cy="360000"/>
          </a:xfrm>
          <a:prstGeom prst="rect">
            <a:avLst/>
          </a:prstGeom>
        </p:spPr>
        <p:txBody>
          <a:bodyPr vert="horz" lIns="91440" tIns="45720" rIns="91440" bIns="45720" rtlCol="0" anchor="ctr"/>
          <a:lstStyle>
            <a:lvl1pPr algn="ctr">
              <a:defRPr sz="1100">
                <a:solidFill>
                  <a:schemeClr val="tx2"/>
                </a:solidFill>
              </a:defRPr>
            </a:lvl1pPr>
          </a:lstStyle>
          <a:p>
            <a:r>
              <a:rPr lang="de-DE"/>
              <a:t>Webinar Mikroverunreinigungen Oberflächenbehandlung / Galvanik CH</a:t>
            </a:r>
            <a:endParaRPr lang="en-GB" dirty="0"/>
          </a:p>
        </p:txBody>
      </p:sp>
      <p:sp>
        <p:nvSpPr>
          <p:cNvPr id="18" name="Tijdelijke aanduiding voor dianummer 5">
            <a:extLst>
              <a:ext uri="{FF2B5EF4-FFF2-40B4-BE49-F238E27FC236}">
                <a16:creationId xmlns:a16="http://schemas.microsoft.com/office/drawing/2014/main" id="{1E3F2554-3DEF-4D71-A89F-8F3A7E92C9A0}"/>
              </a:ext>
            </a:extLst>
          </p:cNvPr>
          <p:cNvSpPr>
            <a:spLocks noGrp="1"/>
          </p:cNvSpPr>
          <p:nvPr>
            <p:ph type="sldNum" sz="quarter" idx="4"/>
          </p:nvPr>
        </p:nvSpPr>
        <p:spPr>
          <a:xfrm>
            <a:off x="10416000" y="6481045"/>
            <a:ext cx="1080000" cy="360000"/>
          </a:xfrm>
          <a:prstGeom prst="rect">
            <a:avLst/>
          </a:prstGeom>
        </p:spPr>
        <p:txBody>
          <a:bodyPr vert="horz" lIns="91440" tIns="45720" rIns="91440" bIns="45720" rtlCol="0" anchor="ctr"/>
          <a:lstStyle>
            <a:lvl1pPr algn="r">
              <a:defRPr sz="1100">
                <a:solidFill>
                  <a:schemeClr val="tx2"/>
                </a:solidFill>
              </a:defRPr>
            </a:lvl1pPr>
          </a:lstStyle>
          <a:p>
            <a:fld id="{C232E11A-4D37-4FA6-829D-B3574529BC06}" type="slidenum">
              <a:rPr lang="en-GB" noProof="0" smtClean="0"/>
              <a:pPr/>
              <a:t>‹Nr.›</a:t>
            </a:fld>
            <a:endParaRPr lang="en-GB" noProof="0"/>
          </a:p>
        </p:txBody>
      </p:sp>
      <p:sp>
        <p:nvSpPr>
          <p:cNvPr id="8" name="Tijdelijke aanduiding voor inhoud 2">
            <a:extLst>
              <a:ext uri="{FF2B5EF4-FFF2-40B4-BE49-F238E27FC236}">
                <a16:creationId xmlns:a16="http://schemas.microsoft.com/office/drawing/2014/main" id="{EC8957C4-D75D-4798-B89B-24562BA4D4F4}"/>
              </a:ext>
            </a:extLst>
          </p:cNvPr>
          <p:cNvSpPr>
            <a:spLocks noGrp="1"/>
          </p:cNvSpPr>
          <p:nvPr>
            <p:ph idx="10" hasCustomPrompt="1"/>
          </p:nvPr>
        </p:nvSpPr>
        <p:spPr>
          <a:xfrm>
            <a:off x="3456000" y="1260000"/>
            <a:ext cx="2520000" cy="5040000"/>
          </a:xfrm>
        </p:spPr>
        <p:txBody>
          <a:bodyPr/>
          <a:lstStyle>
            <a:lvl1pPr marL="0" indent="0">
              <a:buNone/>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9" name="Tijdelijke aanduiding voor inhoud 2">
            <a:extLst>
              <a:ext uri="{FF2B5EF4-FFF2-40B4-BE49-F238E27FC236}">
                <a16:creationId xmlns:a16="http://schemas.microsoft.com/office/drawing/2014/main" id="{229289F7-A4C0-4F0A-A359-50B0060E9289}"/>
              </a:ext>
            </a:extLst>
          </p:cNvPr>
          <p:cNvSpPr>
            <a:spLocks noGrp="1"/>
          </p:cNvSpPr>
          <p:nvPr>
            <p:ph idx="11" hasCustomPrompt="1"/>
          </p:nvPr>
        </p:nvSpPr>
        <p:spPr>
          <a:xfrm>
            <a:off x="6216000" y="1260000"/>
            <a:ext cx="2520000" cy="5040000"/>
          </a:xfrm>
        </p:spPr>
        <p:txBody>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Tijdelijke aanduiding voor inhoud 2">
            <a:extLst>
              <a:ext uri="{FF2B5EF4-FFF2-40B4-BE49-F238E27FC236}">
                <a16:creationId xmlns:a16="http://schemas.microsoft.com/office/drawing/2014/main" id="{BB26D487-8003-4EB6-B8C4-28BCC961960F}"/>
              </a:ext>
            </a:extLst>
          </p:cNvPr>
          <p:cNvSpPr>
            <a:spLocks noGrp="1"/>
          </p:cNvSpPr>
          <p:nvPr>
            <p:ph idx="12" hasCustomPrompt="1"/>
          </p:nvPr>
        </p:nvSpPr>
        <p:spPr>
          <a:xfrm>
            <a:off x="8976000" y="1260000"/>
            <a:ext cx="2520000" cy="5040000"/>
          </a:xfrm>
        </p:spPr>
        <p:txBody>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169927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4 bloc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7A955-43B3-431C-B8C3-2976D23AF4EF}"/>
              </a:ext>
            </a:extLst>
          </p:cNvPr>
          <p:cNvSpPr>
            <a:spLocks noGrp="1"/>
          </p:cNvSpPr>
          <p:nvPr>
            <p:ph type="title" hasCustomPrompt="1"/>
          </p:nvPr>
        </p:nvSpPr>
        <p:spPr>
          <a:xfrm>
            <a:off x="696000" y="395785"/>
            <a:ext cx="1224823" cy="561600"/>
          </a:xfrm>
          <a:solidFill>
            <a:schemeClr val="bg1"/>
          </a:solidFill>
          <a:ln>
            <a:noFill/>
          </a:ln>
          <a:effectLst>
            <a:outerShdw dist="12700" dir="5400000" sx="99000" sy="99000" rotWithShape="0">
              <a:schemeClr val="tx2"/>
            </a:outerShdw>
          </a:effectLst>
        </p:spPr>
        <p:txBody>
          <a:bodyPr vert="horz" wrap="none" lIns="91440" tIns="45720" rIns="504000" bIns="180000" rtlCol="0" anchor="t">
            <a:spAutoFit/>
          </a:bodyPr>
          <a:lstStyle>
            <a:lvl1pPr>
              <a:defRPr lang="en-GB" noProof="0"/>
            </a:lvl1pPr>
          </a:lstStyle>
          <a:p>
            <a:pPr lvl="0"/>
            <a:r>
              <a:rPr lang="en-GB" noProof="0" dirty="0"/>
              <a:t>title</a:t>
            </a:r>
          </a:p>
        </p:txBody>
      </p:sp>
      <p:sp>
        <p:nvSpPr>
          <p:cNvPr id="3" name="Tijdelijke aanduiding voor inhoud 2">
            <a:extLst>
              <a:ext uri="{FF2B5EF4-FFF2-40B4-BE49-F238E27FC236}">
                <a16:creationId xmlns:a16="http://schemas.microsoft.com/office/drawing/2014/main" id="{B2F4CDD9-5BD6-410E-A401-8BA85ADF84BD}"/>
              </a:ext>
            </a:extLst>
          </p:cNvPr>
          <p:cNvSpPr>
            <a:spLocks noGrp="1"/>
          </p:cNvSpPr>
          <p:nvPr>
            <p:ph idx="1" hasCustomPrompt="1"/>
          </p:nvPr>
        </p:nvSpPr>
        <p:spPr>
          <a:xfrm>
            <a:off x="696000" y="1260000"/>
            <a:ext cx="5220000" cy="2340000"/>
          </a:xfrm>
        </p:spPr>
        <p:txBody>
          <a:bodyPr/>
          <a:lstStyle>
            <a:lvl1pPr>
              <a:defRPr/>
            </a:lvl1pPr>
            <a:lvl2pPr>
              <a:defRPr/>
            </a:lvl2pPr>
            <a:lvl3pPr>
              <a:defRPr/>
            </a:lvl3pPr>
            <a:lvl4pPr>
              <a:defRPr/>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6" name="Tijdelijke aanduiding voor datum 3">
            <a:extLst>
              <a:ext uri="{FF2B5EF4-FFF2-40B4-BE49-F238E27FC236}">
                <a16:creationId xmlns:a16="http://schemas.microsoft.com/office/drawing/2014/main" id="{24309619-83CE-4496-8CA8-B59E3D30EB8D}"/>
              </a:ext>
            </a:extLst>
          </p:cNvPr>
          <p:cNvSpPr>
            <a:spLocks noGrp="1"/>
          </p:cNvSpPr>
          <p:nvPr>
            <p:ph type="dt" sz="half" idx="2"/>
          </p:nvPr>
        </p:nvSpPr>
        <p:spPr>
          <a:xfrm>
            <a:off x="695999" y="6481045"/>
            <a:ext cx="2160000" cy="360000"/>
          </a:xfrm>
          <a:prstGeom prst="rect">
            <a:avLst/>
          </a:prstGeom>
        </p:spPr>
        <p:txBody>
          <a:bodyPr vert="horz" lIns="91440" tIns="45720" rIns="91440" bIns="45720" rtlCol="0" anchor="ctr"/>
          <a:lstStyle>
            <a:lvl1pPr algn="l">
              <a:defRPr sz="1100">
                <a:solidFill>
                  <a:schemeClr val="tx2"/>
                </a:solidFill>
              </a:defRPr>
            </a:lvl1pPr>
          </a:lstStyle>
          <a:p>
            <a:r>
              <a:rPr lang="de-DE" noProof="0"/>
              <a:t>10. September 2024</a:t>
            </a:r>
            <a:endParaRPr lang="en-GB" noProof="0"/>
          </a:p>
        </p:txBody>
      </p:sp>
      <p:sp>
        <p:nvSpPr>
          <p:cNvPr id="17" name="Tijdelijke aanduiding voor voettekst 4">
            <a:extLst>
              <a:ext uri="{FF2B5EF4-FFF2-40B4-BE49-F238E27FC236}">
                <a16:creationId xmlns:a16="http://schemas.microsoft.com/office/drawing/2014/main" id="{D74C3F26-F722-47B0-952E-A5B0BAC12B7A}"/>
              </a:ext>
            </a:extLst>
          </p:cNvPr>
          <p:cNvSpPr>
            <a:spLocks noGrp="1"/>
          </p:cNvSpPr>
          <p:nvPr>
            <p:ph type="ftr" sz="quarter" idx="3"/>
          </p:nvPr>
        </p:nvSpPr>
        <p:spPr>
          <a:xfrm>
            <a:off x="3083134" y="6481045"/>
            <a:ext cx="6025733" cy="360000"/>
          </a:xfrm>
          <a:prstGeom prst="rect">
            <a:avLst/>
          </a:prstGeom>
        </p:spPr>
        <p:txBody>
          <a:bodyPr vert="horz" lIns="91440" tIns="45720" rIns="91440" bIns="45720" rtlCol="0" anchor="ctr"/>
          <a:lstStyle>
            <a:lvl1pPr algn="ctr">
              <a:defRPr sz="1100">
                <a:solidFill>
                  <a:schemeClr val="tx2"/>
                </a:solidFill>
              </a:defRPr>
            </a:lvl1pPr>
          </a:lstStyle>
          <a:p>
            <a:r>
              <a:rPr lang="de-DE"/>
              <a:t>Webinar Mikroverunreinigungen Oberflächenbehandlung / Galvanik CH</a:t>
            </a:r>
            <a:endParaRPr lang="en-GB" dirty="0"/>
          </a:p>
        </p:txBody>
      </p:sp>
      <p:sp>
        <p:nvSpPr>
          <p:cNvPr id="18" name="Tijdelijke aanduiding voor dianummer 5">
            <a:extLst>
              <a:ext uri="{FF2B5EF4-FFF2-40B4-BE49-F238E27FC236}">
                <a16:creationId xmlns:a16="http://schemas.microsoft.com/office/drawing/2014/main" id="{1E3F2554-3DEF-4D71-A89F-8F3A7E92C9A0}"/>
              </a:ext>
            </a:extLst>
          </p:cNvPr>
          <p:cNvSpPr>
            <a:spLocks noGrp="1"/>
          </p:cNvSpPr>
          <p:nvPr>
            <p:ph type="sldNum" sz="quarter" idx="4"/>
          </p:nvPr>
        </p:nvSpPr>
        <p:spPr>
          <a:xfrm>
            <a:off x="10416000" y="6481045"/>
            <a:ext cx="1080000" cy="360000"/>
          </a:xfrm>
          <a:prstGeom prst="rect">
            <a:avLst/>
          </a:prstGeom>
        </p:spPr>
        <p:txBody>
          <a:bodyPr vert="horz" lIns="91440" tIns="45720" rIns="91440" bIns="45720" rtlCol="0" anchor="ctr"/>
          <a:lstStyle>
            <a:lvl1pPr algn="r">
              <a:defRPr sz="1100">
                <a:solidFill>
                  <a:schemeClr val="tx2"/>
                </a:solidFill>
              </a:defRPr>
            </a:lvl1pPr>
          </a:lstStyle>
          <a:p>
            <a:fld id="{C232E11A-4D37-4FA6-829D-B3574529BC06}" type="slidenum">
              <a:rPr lang="en-GB" noProof="0" smtClean="0"/>
              <a:pPr/>
              <a:t>‹Nr.›</a:t>
            </a:fld>
            <a:endParaRPr lang="en-GB" noProof="0"/>
          </a:p>
        </p:txBody>
      </p:sp>
      <p:sp>
        <p:nvSpPr>
          <p:cNvPr id="8" name="Tijdelijke aanduiding voor inhoud 2">
            <a:extLst>
              <a:ext uri="{FF2B5EF4-FFF2-40B4-BE49-F238E27FC236}">
                <a16:creationId xmlns:a16="http://schemas.microsoft.com/office/drawing/2014/main" id="{EC8957C4-D75D-4798-B89B-24562BA4D4F4}"/>
              </a:ext>
            </a:extLst>
          </p:cNvPr>
          <p:cNvSpPr>
            <a:spLocks noGrp="1"/>
          </p:cNvSpPr>
          <p:nvPr>
            <p:ph idx="10" hasCustomPrompt="1"/>
          </p:nvPr>
        </p:nvSpPr>
        <p:spPr>
          <a:xfrm>
            <a:off x="6276000" y="1260000"/>
            <a:ext cx="5220000" cy="2340000"/>
          </a:xfrm>
        </p:spPr>
        <p:txBody>
          <a:bodyPr/>
          <a:lstStyle>
            <a:lvl1pPr>
              <a:defRPr/>
            </a:lvl1pPr>
            <a:lvl2pPr>
              <a:defRPr/>
            </a:lvl2pPr>
            <a:lvl3pPr>
              <a:defRPr/>
            </a:lvl3pPr>
            <a:lvl4pPr>
              <a:defRPr/>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9" name="Tijdelijke aanduiding voor inhoud 2">
            <a:extLst>
              <a:ext uri="{FF2B5EF4-FFF2-40B4-BE49-F238E27FC236}">
                <a16:creationId xmlns:a16="http://schemas.microsoft.com/office/drawing/2014/main" id="{B83406C5-E931-4979-886B-7E803AAC0960}"/>
              </a:ext>
            </a:extLst>
          </p:cNvPr>
          <p:cNvSpPr>
            <a:spLocks noGrp="1"/>
          </p:cNvSpPr>
          <p:nvPr>
            <p:ph idx="11" hasCustomPrompt="1"/>
          </p:nvPr>
        </p:nvSpPr>
        <p:spPr>
          <a:xfrm>
            <a:off x="696000" y="3960000"/>
            <a:ext cx="5220000" cy="2340000"/>
          </a:xfrm>
        </p:spPr>
        <p:txBody>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10" name="Tijdelijke aanduiding voor inhoud 2">
            <a:extLst>
              <a:ext uri="{FF2B5EF4-FFF2-40B4-BE49-F238E27FC236}">
                <a16:creationId xmlns:a16="http://schemas.microsoft.com/office/drawing/2014/main" id="{0A7A7647-956A-4C70-A508-0FFA5336FB9D}"/>
              </a:ext>
            </a:extLst>
          </p:cNvPr>
          <p:cNvSpPr>
            <a:spLocks noGrp="1"/>
          </p:cNvSpPr>
          <p:nvPr>
            <p:ph idx="12" hasCustomPrompt="1"/>
          </p:nvPr>
        </p:nvSpPr>
        <p:spPr>
          <a:xfrm>
            <a:off x="6276000" y="3960000"/>
            <a:ext cx="5220000" cy="2340000"/>
          </a:xfrm>
        </p:spPr>
        <p:txBody>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412261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blanc">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2F4CDD9-5BD6-410E-A401-8BA85ADF84BD}"/>
              </a:ext>
            </a:extLst>
          </p:cNvPr>
          <p:cNvSpPr>
            <a:spLocks noGrp="1"/>
          </p:cNvSpPr>
          <p:nvPr>
            <p:ph idx="1" hasCustomPrompt="1"/>
          </p:nvPr>
        </p:nvSpPr>
        <p:spPr>
          <a:xfrm>
            <a:off x="0" y="0"/>
            <a:ext cx="12192000" cy="6858000"/>
          </a:xfrm>
        </p:spPr>
        <p:txBody>
          <a:bodyPr lIns="684000" tIns="684000" rIns="684000" bIns="684000"/>
          <a:lstStyle>
            <a:lvl1pPr>
              <a:defRPr/>
            </a:lvl1pPr>
            <a:lvl2pPr>
              <a:defRPr/>
            </a:lvl2pPr>
            <a:lvl3pPr>
              <a:defRPr/>
            </a:lvl3pPr>
            <a:lvl4pPr>
              <a:defRPr/>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Tree>
    <p:extLst>
      <p:ext uri="{BB962C8B-B14F-4D97-AF65-F5344CB8AC3E}">
        <p14:creationId xmlns:p14="http://schemas.microsoft.com/office/powerpoint/2010/main" val="4156261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FFA807CC-1AF2-4017-B5B4-55898F99F911}"/>
              </a:ext>
            </a:extLst>
          </p:cNvPr>
          <p:cNvSpPr>
            <a:spLocks noGrp="1"/>
          </p:cNvSpPr>
          <p:nvPr>
            <p:ph type="ctrTitle" hasCustomPrompt="1"/>
          </p:nvPr>
        </p:nvSpPr>
        <p:spPr>
          <a:xfrm>
            <a:off x="3785938" y="4140000"/>
            <a:ext cx="7920000" cy="990000"/>
          </a:xfrm>
          <a:noFill/>
          <a:ln>
            <a:noFill/>
          </a:ln>
          <a:effectLst/>
        </p:spPr>
        <p:txBody>
          <a:bodyPr vert="horz" wrap="square" lIns="0" tIns="0" rIns="0" bIns="0" rtlCol="0" anchor="ctr">
            <a:normAutofit/>
          </a:bodyPr>
          <a:lstStyle>
            <a:lvl1pPr marL="0" indent="0">
              <a:buFont typeface="Arial" panose="020B0604020202020204" pitchFamily="34" charset="0"/>
              <a:buNone/>
              <a:defRPr lang="en-GB" sz="4000" noProof="0" dirty="0">
                <a:solidFill>
                  <a:schemeClr val="tx2"/>
                </a:solidFill>
              </a:defRPr>
            </a:lvl1pPr>
          </a:lstStyle>
          <a:p>
            <a:pPr lvl="0"/>
            <a:r>
              <a:rPr lang="en-GB" noProof="0"/>
              <a:t>title</a:t>
            </a:r>
          </a:p>
        </p:txBody>
      </p:sp>
      <p:sp>
        <p:nvSpPr>
          <p:cNvPr id="9" name="Ondertitel 2">
            <a:extLst>
              <a:ext uri="{FF2B5EF4-FFF2-40B4-BE49-F238E27FC236}">
                <a16:creationId xmlns:a16="http://schemas.microsoft.com/office/drawing/2014/main" id="{33B5256D-EDDA-44E9-A972-F584DDF29F2B}"/>
              </a:ext>
            </a:extLst>
          </p:cNvPr>
          <p:cNvSpPr>
            <a:spLocks noGrp="1"/>
          </p:cNvSpPr>
          <p:nvPr>
            <p:ph type="subTitle" idx="1" hasCustomPrompt="1"/>
          </p:nvPr>
        </p:nvSpPr>
        <p:spPr>
          <a:xfrm>
            <a:off x="3785937" y="5400000"/>
            <a:ext cx="7920000" cy="540000"/>
          </a:xfrm>
          <a:noFill/>
        </p:spPr>
        <p:txBody>
          <a:bodyPr vert="horz" wrap="square" lIns="0" tIns="0" rIns="0" bIns="0" rtlCol="0" anchor="ctr">
            <a:noAutofit/>
          </a:bodyPr>
          <a:lstStyle>
            <a:lvl1pPr marL="0" indent="0">
              <a:buNone/>
              <a:defRPr lang="en-GB" sz="2400" noProof="0" dirty="0">
                <a:solidFill>
                  <a:schemeClr val="tx1"/>
                </a:solidFill>
              </a:defRPr>
            </a:lvl1pPr>
          </a:lstStyle>
          <a:p>
            <a:pPr marL="342900" lvl="0" indent="-342900"/>
            <a:r>
              <a:rPr lang="en-GB" noProof="0"/>
              <a:t>subtitle</a:t>
            </a:r>
          </a:p>
        </p:txBody>
      </p:sp>
      <p:grpSp>
        <p:nvGrpSpPr>
          <p:cNvPr id="135" name="Groep 134">
            <a:extLst>
              <a:ext uri="{FF2B5EF4-FFF2-40B4-BE49-F238E27FC236}">
                <a16:creationId xmlns:a16="http://schemas.microsoft.com/office/drawing/2014/main" id="{457A6D7A-1563-42A0-B78B-8E237EF65B6C}"/>
              </a:ext>
            </a:extLst>
          </p:cNvPr>
          <p:cNvGrpSpPr/>
          <p:nvPr userDrawn="1"/>
        </p:nvGrpSpPr>
        <p:grpSpPr>
          <a:xfrm>
            <a:off x="-2992685" y="396834"/>
            <a:ext cx="2713169" cy="6064332"/>
            <a:chOff x="-3010370" y="1693"/>
            <a:chExt cx="2713169" cy="6064332"/>
          </a:xfrm>
        </p:grpSpPr>
        <p:grpSp>
          <p:nvGrpSpPr>
            <p:cNvPr id="136" name="Groep 135">
              <a:extLst>
                <a:ext uri="{FF2B5EF4-FFF2-40B4-BE49-F238E27FC236}">
                  <a16:creationId xmlns:a16="http://schemas.microsoft.com/office/drawing/2014/main" id="{379BDC8B-187F-4AA5-8041-C458F8CAA23A}"/>
                </a:ext>
              </a:extLst>
            </p:cNvPr>
            <p:cNvGrpSpPr/>
            <p:nvPr userDrawn="1"/>
          </p:nvGrpSpPr>
          <p:grpSpPr>
            <a:xfrm>
              <a:off x="-3002230" y="1693"/>
              <a:ext cx="2705029" cy="778195"/>
              <a:chOff x="-3002230" y="1693"/>
              <a:chExt cx="2705029" cy="778195"/>
            </a:xfrm>
          </p:grpSpPr>
          <p:sp>
            <p:nvSpPr>
              <p:cNvPr id="161" name="Rechthoek 160">
                <a:extLst>
                  <a:ext uri="{FF2B5EF4-FFF2-40B4-BE49-F238E27FC236}">
                    <a16:creationId xmlns:a16="http://schemas.microsoft.com/office/drawing/2014/main" id="{B25BD9DC-A6DB-4034-8D68-5745E411158B}"/>
                  </a:ext>
                </a:extLst>
              </p:cNvPr>
              <p:cNvSpPr/>
              <p:nvPr userDrawn="1"/>
            </p:nvSpPr>
            <p:spPr>
              <a:xfrm>
                <a:off x="-2637201" y="1693"/>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insert new image</a:t>
                </a:r>
              </a:p>
            </p:txBody>
          </p:sp>
          <p:cxnSp>
            <p:nvCxnSpPr>
              <p:cNvPr id="162" name="Rechte verbindingslijn 161">
                <a:extLst>
                  <a:ext uri="{FF2B5EF4-FFF2-40B4-BE49-F238E27FC236}">
                    <a16:creationId xmlns:a16="http://schemas.microsoft.com/office/drawing/2014/main" id="{A6EBA731-F336-454C-80BE-6A59D2CCFC4C}"/>
                  </a:ext>
                </a:extLst>
              </p:cNvPr>
              <p:cNvCxnSpPr>
                <a:cxnSpLocks/>
              </p:cNvCxnSpPr>
              <p:nvPr userDrawn="1"/>
            </p:nvCxnSpPr>
            <p:spPr>
              <a:xfrm>
                <a:off x="-2637201" y="243328"/>
                <a:ext cx="2340000" cy="0"/>
              </a:xfrm>
              <a:prstGeom prst="line">
                <a:avLst/>
              </a:prstGeom>
              <a:noFill/>
              <a:ln w="9525" cap="flat" cmpd="sng" algn="ctr">
                <a:solidFill>
                  <a:schemeClr val="tx2"/>
                </a:solidFill>
                <a:prstDash val="solid"/>
              </a:ln>
              <a:effectLst/>
            </p:spPr>
          </p:cxnSp>
          <p:sp>
            <p:nvSpPr>
              <p:cNvPr id="163" name="Rechthoek 162">
                <a:extLst>
                  <a:ext uri="{FF2B5EF4-FFF2-40B4-BE49-F238E27FC236}">
                    <a16:creationId xmlns:a16="http://schemas.microsoft.com/office/drawing/2014/main" id="{E319613B-21EE-4F99-BFFB-757A51D58647}"/>
                  </a:ext>
                </a:extLst>
              </p:cNvPr>
              <p:cNvSpPr/>
              <p:nvPr userDrawn="1"/>
            </p:nvSpPr>
            <p:spPr>
              <a:xfrm>
                <a:off x="-2642209" y="434246"/>
                <a:ext cx="2340000" cy="34564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grpSp>
            <p:nvGrpSpPr>
              <p:cNvPr id="164" name="Groep 163">
                <a:extLst>
                  <a:ext uri="{FF2B5EF4-FFF2-40B4-BE49-F238E27FC236}">
                    <a16:creationId xmlns:a16="http://schemas.microsoft.com/office/drawing/2014/main" id="{BA40C71F-E4D0-4833-BABD-B757E10678A7}"/>
                  </a:ext>
                </a:extLst>
              </p:cNvPr>
              <p:cNvGrpSpPr/>
              <p:nvPr userDrawn="1"/>
            </p:nvGrpSpPr>
            <p:grpSpPr>
              <a:xfrm>
                <a:off x="-1033304" y="447650"/>
                <a:ext cx="294789" cy="318834"/>
                <a:chOff x="14466489" y="1001522"/>
                <a:chExt cx="290627" cy="314333"/>
              </a:xfrm>
            </p:grpSpPr>
            <p:sp>
              <p:nvSpPr>
                <p:cNvPr id="166" name="Rechthoek 165">
                  <a:extLst>
                    <a:ext uri="{FF2B5EF4-FFF2-40B4-BE49-F238E27FC236}">
                      <a16:creationId xmlns:a16="http://schemas.microsoft.com/office/drawing/2014/main" id="{79272FAC-A2C1-424A-8CAB-9040B2B9905D}"/>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167" name="Ovaal 166">
                  <a:extLst>
                    <a:ext uri="{FF2B5EF4-FFF2-40B4-BE49-F238E27FC236}">
                      <a16:creationId xmlns:a16="http://schemas.microsoft.com/office/drawing/2014/main" id="{0904A92F-FD1C-426E-BCCD-A5CDE9E0312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168" name="Vrije vorm: vorm 167">
                  <a:extLst>
                    <a:ext uri="{FF2B5EF4-FFF2-40B4-BE49-F238E27FC236}">
                      <a16:creationId xmlns:a16="http://schemas.microsoft.com/office/drawing/2014/main" id="{A200138A-1018-4D73-8DE1-1327747C4D6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169" name="Rechthoek: afgeronde hoeken 168">
                  <a:extLst>
                    <a:ext uri="{FF2B5EF4-FFF2-40B4-BE49-F238E27FC236}">
                      <a16:creationId xmlns:a16="http://schemas.microsoft.com/office/drawing/2014/main" id="{5A88F902-C743-484B-8E08-3EFB9218FD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170" name="Rechte verbindingslijn 169">
                  <a:extLst>
                    <a:ext uri="{FF2B5EF4-FFF2-40B4-BE49-F238E27FC236}">
                      <a16:creationId xmlns:a16="http://schemas.microsoft.com/office/drawing/2014/main" id="{6334242F-895F-4449-8F57-76684031C4C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1" name="Rechte verbindingslijn 170">
                  <a:extLst>
                    <a:ext uri="{FF2B5EF4-FFF2-40B4-BE49-F238E27FC236}">
                      <a16:creationId xmlns:a16="http://schemas.microsoft.com/office/drawing/2014/main" id="{DE19A5E6-059E-48D6-B76E-E7AF61F12BD6}"/>
                    </a:ext>
                  </a:extLst>
                </p:cNvPr>
                <p:cNvCxnSpPr>
                  <a:cxnSpLocks/>
                  <a:stCxn id="16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65" name="Ovaal 164">
                <a:extLst>
                  <a:ext uri="{FF2B5EF4-FFF2-40B4-BE49-F238E27FC236}">
                    <a16:creationId xmlns:a16="http://schemas.microsoft.com/office/drawing/2014/main" id="{0259B54A-5B2A-4471-9742-61C914AD54DA}"/>
                  </a:ext>
                </a:extLst>
              </p:cNvPr>
              <p:cNvSpPr/>
              <p:nvPr userDrawn="1"/>
            </p:nvSpPr>
            <p:spPr>
              <a:xfrm>
                <a:off x="-3002230" y="36420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a:t>
                </a:r>
              </a:p>
            </p:txBody>
          </p:sp>
        </p:grpSp>
        <p:grpSp>
          <p:nvGrpSpPr>
            <p:cNvPr id="137" name="Groep 136">
              <a:extLst>
                <a:ext uri="{FF2B5EF4-FFF2-40B4-BE49-F238E27FC236}">
                  <a16:creationId xmlns:a16="http://schemas.microsoft.com/office/drawing/2014/main" id="{55A7BC83-02F3-4A28-9958-507042283059}"/>
                </a:ext>
              </a:extLst>
            </p:cNvPr>
            <p:cNvGrpSpPr/>
            <p:nvPr userDrawn="1"/>
          </p:nvGrpSpPr>
          <p:grpSpPr>
            <a:xfrm>
              <a:off x="-3002727" y="5035039"/>
              <a:ext cx="2705526" cy="1030986"/>
              <a:chOff x="-3002727" y="5035039"/>
              <a:chExt cx="2705526" cy="1030986"/>
            </a:xfrm>
          </p:grpSpPr>
          <p:sp>
            <p:nvSpPr>
              <p:cNvPr id="156" name="Freeform 101">
                <a:extLst>
                  <a:ext uri="{FF2B5EF4-FFF2-40B4-BE49-F238E27FC236}">
                    <a16:creationId xmlns:a16="http://schemas.microsoft.com/office/drawing/2014/main" id="{CF91B623-63E7-46E0-AEC9-475EB1159C42}"/>
                  </a:ext>
                </a:extLst>
              </p:cNvPr>
              <p:cNvSpPr>
                <a:spLocks noEditPoints="1"/>
              </p:cNvSpPr>
              <p:nvPr/>
            </p:nvSpPr>
            <p:spPr bwMode="auto">
              <a:xfrm>
                <a:off x="-3002727" y="540187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nvGrpSpPr>
              <p:cNvPr id="157" name="Groep 156">
                <a:extLst>
                  <a:ext uri="{FF2B5EF4-FFF2-40B4-BE49-F238E27FC236}">
                    <a16:creationId xmlns:a16="http://schemas.microsoft.com/office/drawing/2014/main" id="{D6A8AF9E-76F9-4838-B006-7298E627EC46}"/>
                  </a:ext>
                </a:extLst>
              </p:cNvPr>
              <p:cNvGrpSpPr/>
              <p:nvPr userDrawn="1"/>
            </p:nvGrpSpPr>
            <p:grpSpPr>
              <a:xfrm>
                <a:off x="-2642207" y="5035039"/>
                <a:ext cx="2345006" cy="1030986"/>
                <a:chOff x="-2642207" y="5035039"/>
                <a:chExt cx="2345006" cy="1030986"/>
              </a:xfrm>
            </p:grpSpPr>
            <p:sp>
              <p:nvSpPr>
                <p:cNvPr id="158" name="Rechthoek 157">
                  <a:extLst>
                    <a:ext uri="{FF2B5EF4-FFF2-40B4-BE49-F238E27FC236}">
                      <a16:creationId xmlns:a16="http://schemas.microsoft.com/office/drawing/2014/main" id="{1ED8BB1F-E056-47C1-87C6-6A18F158F60B}"/>
                    </a:ext>
                  </a:extLst>
                </p:cNvPr>
                <p:cNvSpPr/>
                <p:nvPr userDrawn="1"/>
              </p:nvSpPr>
              <p:spPr>
                <a:xfrm>
                  <a:off x="-2642207" y="5473902"/>
                  <a:ext cx="2340000"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you can also keep this Aalberts element in red colour. </a:t>
                  </a:r>
                  <a:b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in presentation mode the info text and icon will not be visible. </a:t>
                  </a:r>
                </a:p>
              </p:txBody>
            </p:sp>
            <p:sp>
              <p:nvSpPr>
                <p:cNvPr id="159" name="Rechthoek 158">
                  <a:extLst>
                    <a:ext uri="{FF2B5EF4-FFF2-40B4-BE49-F238E27FC236}">
                      <a16:creationId xmlns:a16="http://schemas.microsoft.com/office/drawing/2014/main" id="{E70C26E6-1BE6-4665-8C73-6597AD722EFB}"/>
                    </a:ext>
                  </a:extLst>
                </p:cNvPr>
                <p:cNvSpPr/>
                <p:nvPr userDrawn="1"/>
              </p:nvSpPr>
              <p:spPr>
                <a:xfrm>
                  <a:off x="-2637201" y="5035039"/>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757575"/>
                      </a:solidFill>
                      <a:effectLst/>
                      <a:uLnTx/>
                      <a:uFillTx/>
                      <a:latin typeface="+mj-lt"/>
                      <a:cs typeface="Segoe UI Light" panose="020B0502040204020203" pitchFamily="34" charset="0"/>
                    </a:rPr>
                    <a:t>use without image</a:t>
                  </a:r>
                </a:p>
              </p:txBody>
            </p:sp>
            <p:cxnSp>
              <p:nvCxnSpPr>
                <p:cNvPr id="160" name="Rechte verbindingslijn 159">
                  <a:extLst>
                    <a:ext uri="{FF2B5EF4-FFF2-40B4-BE49-F238E27FC236}">
                      <a16:creationId xmlns:a16="http://schemas.microsoft.com/office/drawing/2014/main" id="{00319FA2-8FBA-4A26-AE4C-10B0A85DB5B4}"/>
                    </a:ext>
                  </a:extLst>
                </p:cNvPr>
                <p:cNvCxnSpPr>
                  <a:cxnSpLocks/>
                </p:cNvCxnSpPr>
                <p:nvPr userDrawn="1"/>
              </p:nvCxnSpPr>
              <p:spPr>
                <a:xfrm>
                  <a:off x="-2637201" y="5276674"/>
                  <a:ext cx="2340000" cy="0"/>
                </a:xfrm>
                <a:prstGeom prst="line">
                  <a:avLst/>
                </a:prstGeom>
                <a:noFill/>
                <a:ln w="9525" cap="flat" cmpd="sng" algn="ctr">
                  <a:solidFill>
                    <a:schemeClr val="tx2"/>
                  </a:solidFill>
                  <a:prstDash val="solid"/>
                </a:ln>
                <a:effectLst/>
              </p:spPr>
            </p:cxnSp>
          </p:grpSp>
        </p:grpSp>
        <p:grpSp>
          <p:nvGrpSpPr>
            <p:cNvPr id="138" name="Groep 137">
              <a:extLst>
                <a:ext uri="{FF2B5EF4-FFF2-40B4-BE49-F238E27FC236}">
                  <a16:creationId xmlns:a16="http://schemas.microsoft.com/office/drawing/2014/main" id="{7C3436BF-8FB5-4B8D-BCA5-01E798466719}"/>
                </a:ext>
              </a:extLst>
            </p:cNvPr>
            <p:cNvGrpSpPr/>
            <p:nvPr userDrawn="1"/>
          </p:nvGrpSpPr>
          <p:grpSpPr>
            <a:xfrm>
              <a:off x="-3010370" y="1841369"/>
              <a:ext cx="2713169" cy="2132189"/>
              <a:chOff x="-3010370" y="1765236"/>
              <a:chExt cx="2713169" cy="2132189"/>
            </a:xfrm>
          </p:grpSpPr>
          <p:cxnSp>
            <p:nvCxnSpPr>
              <p:cNvPr id="139" name="Rechte verbindingslijn 138">
                <a:extLst>
                  <a:ext uri="{FF2B5EF4-FFF2-40B4-BE49-F238E27FC236}">
                    <a16:creationId xmlns:a16="http://schemas.microsoft.com/office/drawing/2014/main" id="{83D89126-2358-4A93-8434-251775DD963E}"/>
                  </a:ext>
                </a:extLst>
              </p:cNvPr>
              <p:cNvCxnSpPr>
                <a:cxnSpLocks/>
              </p:cNvCxnSpPr>
              <p:nvPr userDrawn="1"/>
            </p:nvCxnSpPr>
            <p:spPr>
              <a:xfrm>
                <a:off x="-2642209" y="2651006"/>
                <a:ext cx="1080000" cy="0"/>
              </a:xfrm>
              <a:prstGeom prst="line">
                <a:avLst/>
              </a:prstGeom>
              <a:noFill/>
              <a:ln w="3175" cap="flat" cmpd="sng" algn="ctr">
                <a:solidFill>
                  <a:schemeClr val="tx1">
                    <a:lumMod val="60000"/>
                    <a:lumOff val="40000"/>
                  </a:schemeClr>
                </a:solidFill>
                <a:prstDash val="solid"/>
              </a:ln>
              <a:effectLst/>
            </p:spPr>
          </p:cxnSp>
          <p:sp>
            <p:nvSpPr>
              <p:cNvPr id="140" name="Ovaal 139">
                <a:extLst>
                  <a:ext uri="{FF2B5EF4-FFF2-40B4-BE49-F238E27FC236}">
                    <a16:creationId xmlns:a16="http://schemas.microsoft.com/office/drawing/2014/main" id="{7CC5479C-8433-49BE-97FD-5AA9CDDDF055}"/>
                  </a:ext>
                </a:extLst>
              </p:cNvPr>
              <p:cNvSpPr/>
              <p:nvPr userDrawn="1"/>
            </p:nvSpPr>
            <p:spPr>
              <a:xfrm>
                <a:off x="-3002230" y="275158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41" name="Rechthoek 140">
                <a:extLst>
                  <a:ext uri="{FF2B5EF4-FFF2-40B4-BE49-F238E27FC236}">
                    <a16:creationId xmlns:a16="http://schemas.microsoft.com/office/drawing/2014/main" id="{AE498419-017C-4794-8444-DDF392C18518}"/>
                  </a:ext>
                </a:extLst>
              </p:cNvPr>
              <p:cNvSpPr/>
              <p:nvPr userDrawn="1"/>
            </p:nvSpPr>
            <p:spPr>
              <a:xfrm>
                <a:off x="-2642209" y="2817645"/>
                <a:ext cx="2340000"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sp>
            <p:nvSpPr>
              <p:cNvPr id="142" name="Rechthoek 141">
                <a:extLst>
                  <a:ext uri="{FF2B5EF4-FFF2-40B4-BE49-F238E27FC236}">
                    <a16:creationId xmlns:a16="http://schemas.microsoft.com/office/drawing/2014/main" id="{A60EB2BA-14C8-4FEF-860F-ED02C821D41A}"/>
                  </a:ext>
                </a:extLst>
              </p:cNvPr>
              <p:cNvSpPr/>
              <p:nvPr userDrawn="1"/>
            </p:nvSpPr>
            <p:spPr>
              <a:xfrm>
                <a:off x="-2637201" y="1765236"/>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replace existing image</a:t>
                </a:r>
              </a:p>
            </p:txBody>
          </p:sp>
          <p:cxnSp>
            <p:nvCxnSpPr>
              <p:cNvPr id="143" name="Rechte verbindingslijn 142">
                <a:extLst>
                  <a:ext uri="{FF2B5EF4-FFF2-40B4-BE49-F238E27FC236}">
                    <a16:creationId xmlns:a16="http://schemas.microsoft.com/office/drawing/2014/main" id="{BC03003F-22E3-4E6A-8C03-11CEFE95B5A4}"/>
                  </a:ext>
                </a:extLst>
              </p:cNvPr>
              <p:cNvCxnSpPr>
                <a:cxnSpLocks/>
              </p:cNvCxnSpPr>
              <p:nvPr userDrawn="1"/>
            </p:nvCxnSpPr>
            <p:spPr>
              <a:xfrm>
                <a:off x="-2637201" y="2006871"/>
                <a:ext cx="2340000" cy="0"/>
              </a:xfrm>
              <a:prstGeom prst="line">
                <a:avLst/>
              </a:prstGeom>
              <a:noFill/>
              <a:ln w="9525" cap="flat" cmpd="sng" algn="ctr">
                <a:solidFill>
                  <a:schemeClr val="tx2"/>
                </a:solidFill>
                <a:prstDash val="solid"/>
              </a:ln>
              <a:effectLst/>
            </p:spPr>
          </p:cxnSp>
          <p:sp>
            <p:nvSpPr>
              <p:cNvPr id="144" name="Rechthoek 143">
                <a:extLst>
                  <a:ext uri="{FF2B5EF4-FFF2-40B4-BE49-F238E27FC236}">
                    <a16:creationId xmlns:a16="http://schemas.microsoft.com/office/drawing/2014/main" id="{5129D8FC-5687-4C57-81E8-2F573BD8FD46}"/>
                  </a:ext>
                </a:extLst>
              </p:cNvPr>
              <p:cNvSpPr/>
              <p:nvPr userDrawn="1"/>
            </p:nvSpPr>
            <p:spPr>
              <a:xfrm>
                <a:off x="-2642210" y="2197789"/>
                <a:ext cx="2340000" cy="28657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 the existing image and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the press ‘delete button’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a:t>
                </a:r>
              </a:p>
            </p:txBody>
          </p:sp>
          <p:sp>
            <p:nvSpPr>
              <p:cNvPr id="145" name="Ovaal 144">
                <a:extLst>
                  <a:ext uri="{FF2B5EF4-FFF2-40B4-BE49-F238E27FC236}">
                    <a16:creationId xmlns:a16="http://schemas.microsoft.com/office/drawing/2014/main" id="{0C1835F0-A8B8-44E0-83BA-457E3CA6F23D}"/>
                  </a:ext>
                </a:extLst>
              </p:cNvPr>
              <p:cNvSpPr/>
              <p:nvPr userDrawn="1"/>
            </p:nvSpPr>
            <p:spPr>
              <a:xfrm>
                <a:off x="-3002230" y="212775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grpSp>
            <p:nvGrpSpPr>
              <p:cNvPr id="146" name="Groep 145">
                <a:extLst>
                  <a:ext uri="{FF2B5EF4-FFF2-40B4-BE49-F238E27FC236}">
                    <a16:creationId xmlns:a16="http://schemas.microsoft.com/office/drawing/2014/main" id="{CC320E06-8804-40A6-AF7C-9E03DF660266}"/>
                  </a:ext>
                </a:extLst>
              </p:cNvPr>
              <p:cNvGrpSpPr/>
              <p:nvPr userDrawn="1"/>
            </p:nvGrpSpPr>
            <p:grpSpPr>
              <a:xfrm>
                <a:off x="-1022498" y="2816859"/>
                <a:ext cx="294789" cy="318834"/>
                <a:chOff x="14466489" y="1001522"/>
                <a:chExt cx="290627" cy="314333"/>
              </a:xfrm>
            </p:grpSpPr>
            <p:sp>
              <p:nvSpPr>
                <p:cNvPr id="150" name="Rechthoek 149">
                  <a:extLst>
                    <a:ext uri="{FF2B5EF4-FFF2-40B4-BE49-F238E27FC236}">
                      <a16:creationId xmlns:a16="http://schemas.microsoft.com/office/drawing/2014/main" id="{5A2430BF-8436-4D78-8E02-C9E1F38C47F2}"/>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151" name="Ovaal 150">
                  <a:extLst>
                    <a:ext uri="{FF2B5EF4-FFF2-40B4-BE49-F238E27FC236}">
                      <a16:creationId xmlns:a16="http://schemas.microsoft.com/office/drawing/2014/main" id="{002F58F8-81C0-4D6F-ADD7-2A0389CBC30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152" name="Vrije vorm: vorm 151">
                  <a:extLst>
                    <a:ext uri="{FF2B5EF4-FFF2-40B4-BE49-F238E27FC236}">
                      <a16:creationId xmlns:a16="http://schemas.microsoft.com/office/drawing/2014/main" id="{A3192C65-A50C-4047-A316-D72AB21852C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153" name="Rechthoek: afgeronde hoeken 152">
                  <a:extLst>
                    <a:ext uri="{FF2B5EF4-FFF2-40B4-BE49-F238E27FC236}">
                      <a16:creationId xmlns:a16="http://schemas.microsoft.com/office/drawing/2014/main" id="{22A0D2FF-0BE2-47C6-B180-B70E38C0B2F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154" name="Rechte verbindingslijn 153">
                  <a:extLst>
                    <a:ext uri="{FF2B5EF4-FFF2-40B4-BE49-F238E27FC236}">
                      <a16:creationId xmlns:a16="http://schemas.microsoft.com/office/drawing/2014/main" id="{1981730A-6416-49D7-9F6A-6783B9F4907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834D8372-F71B-44C6-9664-F2F885C28F44}"/>
                    </a:ext>
                  </a:extLst>
                </p:cNvPr>
                <p:cNvCxnSpPr>
                  <a:cxnSpLocks/>
                  <a:stCxn id="15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147" name="Rechte verbindingslijn 146">
                <a:extLst>
                  <a:ext uri="{FF2B5EF4-FFF2-40B4-BE49-F238E27FC236}">
                    <a16:creationId xmlns:a16="http://schemas.microsoft.com/office/drawing/2014/main" id="{889FFBB5-408D-41E3-A0AA-0C4B64478180}"/>
                  </a:ext>
                </a:extLst>
              </p:cNvPr>
              <p:cNvCxnSpPr>
                <a:cxnSpLocks/>
              </p:cNvCxnSpPr>
              <p:nvPr userDrawn="1"/>
            </p:nvCxnSpPr>
            <p:spPr>
              <a:xfrm>
                <a:off x="-2642210" y="3253984"/>
                <a:ext cx="1080000" cy="0"/>
              </a:xfrm>
              <a:prstGeom prst="line">
                <a:avLst/>
              </a:prstGeom>
              <a:noFill/>
              <a:ln w="3175" cap="flat" cmpd="sng" algn="ctr">
                <a:solidFill>
                  <a:schemeClr val="tx1">
                    <a:lumMod val="60000"/>
                    <a:lumOff val="40000"/>
                  </a:schemeClr>
                </a:solidFill>
                <a:prstDash val="solid"/>
              </a:ln>
              <a:effectLst/>
            </p:spPr>
          </p:cxnSp>
          <p:sp>
            <p:nvSpPr>
              <p:cNvPr id="148" name="Rechthoek 147">
                <a:extLst>
                  <a:ext uri="{FF2B5EF4-FFF2-40B4-BE49-F238E27FC236}">
                    <a16:creationId xmlns:a16="http://schemas.microsoft.com/office/drawing/2014/main" id="{A5F1EA17-2323-43AB-8671-0C313AF69C76}"/>
                  </a:ext>
                </a:extLst>
              </p:cNvPr>
              <p:cNvSpPr/>
              <p:nvPr userDrawn="1"/>
            </p:nvSpPr>
            <p:spPr>
              <a:xfrm>
                <a:off x="-2642210" y="3420622"/>
                <a:ext cx="2340000" cy="47680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if the shape is not applied correctly </a:t>
                </a:r>
                <a:r>
                  <a:rPr kumimoji="0" lang="en-GB" sz="1100" b="0" i="0" u="none" strike="noStrike" kern="0" cap="none" spc="0" normalizeH="0" baseline="0" noProof="0" dirty="0">
                    <a:ln>
                      <a:noFill/>
                    </a:ln>
                    <a:solidFill>
                      <a:schemeClr val="tx2"/>
                    </a:solidFill>
                    <a:effectLst/>
                    <a:uLnTx/>
                    <a:uFillTx/>
                    <a:latin typeface="+mn-lt"/>
                    <a:cs typeface="Segoe UI Light" panose="020B0502040204020203" pitchFamily="34" charset="0"/>
                  </a:rPr>
                  <a:t>»</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right mouse click on the layout slide (left side of the screen) and select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reset slide'</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149" name="Freeform 101">
                <a:extLst>
                  <a:ext uri="{FF2B5EF4-FFF2-40B4-BE49-F238E27FC236}">
                    <a16:creationId xmlns:a16="http://schemas.microsoft.com/office/drawing/2014/main" id="{628333D9-F765-44A5-901E-8B8485000088}"/>
                  </a:ext>
                </a:extLst>
              </p:cNvPr>
              <p:cNvSpPr>
                <a:spLocks noEditPoints="1"/>
              </p:cNvSpPr>
              <p:nvPr userDrawn="1"/>
            </p:nvSpPr>
            <p:spPr bwMode="auto">
              <a:xfrm>
                <a:off x="-3010370" y="3376569"/>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grpSp>
    </p:spTree>
    <p:extLst>
      <p:ext uri="{BB962C8B-B14F-4D97-AF65-F5344CB8AC3E}">
        <p14:creationId xmlns:p14="http://schemas.microsoft.com/office/powerpoint/2010/main" val="2308329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mper slide 1">
    <p:bg>
      <p:bgPr>
        <a:solidFill>
          <a:schemeClr val="bg1"/>
        </a:solid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FFA807CC-1AF2-4017-B5B4-55898F99F911}"/>
              </a:ext>
            </a:extLst>
          </p:cNvPr>
          <p:cNvSpPr>
            <a:spLocks noGrp="1"/>
          </p:cNvSpPr>
          <p:nvPr>
            <p:ph type="ctrTitle" hasCustomPrompt="1"/>
          </p:nvPr>
        </p:nvSpPr>
        <p:spPr>
          <a:xfrm>
            <a:off x="578644" y="576000"/>
            <a:ext cx="5388001" cy="990000"/>
          </a:xfrm>
          <a:noFill/>
          <a:ln>
            <a:noFill/>
          </a:ln>
          <a:effectLst/>
        </p:spPr>
        <p:txBody>
          <a:bodyPr vert="horz" wrap="square" lIns="0" tIns="0" rIns="0" bIns="0" rtlCol="0" anchor="t">
            <a:spAutoFit/>
          </a:bodyPr>
          <a:lstStyle>
            <a:lvl1pPr>
              <a:defRPr lang="en-GB" sz="4000" noProof="0"/>
            </a:lvl1pPr>
          </a:lstStyle>
          <a:p>
            <a:pPr lvl="0"/>
            <a:r>
              <a:rPr lang="en-GB" noProof="0"/>
              <a:t>title</a:t>
            </a:r>
          </a:p>
        </p:txBody>
      </p:sp>
      <p:grpSp>
        <p:nvGrpSpPr>
          <p:cNvPr id="5" name="Groep 4">
            <a:extLst>
              <a:ext uri="{FF2B5EF4-FFF2-40B4-BE49-F238E27FC236}">
                <a16:creationId xmlns:a16="http://schemas.microsoft.com/office/drawing/2014/main" id="{368E5E0A-E311-4C43-91EA-A0C20E9E3B1E}"/>
              </a:ext>
            </a:extLst>
          </p:cNvPr>
          <p:cNvGrpSpPr/>
          <p:nvPr userDrawn="1"/>
        </p:nvGrpSpPr>
        <p:grpSpPr>
          <a:xfrm>
            <a:off x="12458700" y="1929311"/>
            <a:ext cx="1713090" cy="2999379"/>
            <a:chOff x="-1971675" y="1603411"/>
            <a:chExt cx="1713090" cy="2999379"/>
          </a:xfrm>
        </p:grpSpPr>
        <p:sp>
          <p:nvSpPr>
            <p:cNvPr id="6" name="Rechthoek: afgeronde hoeken 5">
              <a:extLst>
                <a:ext uri="{FF2B5EF4-FFF2-40B4-BE49-F238E27FC236}">
                  <a16:creationId xmlns:a16="http://schemas.microsoft.com/office/drawing/2014/main" id="{03D03ABA-BC9E-409D-9BAA-F42E455E3D4F}"/>
                </a:ext>
              </a:extLst>
            </p:cNvPr>
            <p:cNvSpPr/>
            <p:nvPr userDrawn="1"/>
          </p:nvSpPr>
          <p:spPr>
            <a:xfrm>
              <a:off x="-1971675" y="1603411"/>
              <a:ext cx="1713090" cy="2999379"/>
            </a:xfrm>
            <a:prstGeom prst="roundRect">
              <a:avLst>
                <a:gd name="adj" fmla="val 3692"/>
              </a:avLst>
            </a:prstGeom>
            <a:solidFill>
              <a:schemeClr val="bg1">
                <a:lumMod val="65000"/>
              </a:schemeClr>
            </a:solidFill>
            <a:ln w="9525" cap="rnd">
              <a:noFill/>
              <a:prstDash val="dash"/>
            </a:ln>
            <a:effectLst>
              <a:outerShdw blurRad="50800" dist="38100" dir="10800000" algn="r" rotWithShape="0">
                <a:prstClr val="black">
                  <a:alpha val="40000"/>
                </a:prstClr>
              </a:outerShdw>
            </a:effectLst>
          </p:spPr>
          <p:txBody>
            <a:bodyPr wrap="square" lIns="108000" tIns="1080000" rIns="108000" bIns="216000" rtlCol="0" anchor="ctr">
              <a:spAutoFit/>
            </a:bodyPr>
            <a:lstStyle/>
            <a:p>
              <a:pPr lvl="0" algn="ctr"/>
              <a:r>
                <a:rPr lang="nl-NL" sz="1200" b="0" i="1" dirty="0">
                  <a:solidFill>
                    <a:schemeClr val="bg1"/>
                  </a:solidFill>
                  <a:latin typeface="Gotham Office" panose="02000000000000000000" pitchFamily="2" charset="0"/>
                  <a:cs typeface="Arial" panose="020B0604020202020204" pitchFamily="34" charset="0"/>
                </a:rPr>
                <a:t> </a:t>
              </a:r>
              <a:r>
                <a:rPr lang="en-GB" sz="1200" b="0" i="1" dirty="0">
                  <a:solidFill>
                    <a:schemeClr val="bg1"/>
                  </a:solidFill>
                  <a:latin typeface="Gotham Office" panose="02000000000000000000" pitchFamily="2" charset="0"/>
                  <a:cs typeface="Arial" panose="020B0604020202020204" pitchFamily="34" charset="0"/>
                </a:rPr>
                <a:t>you can keep this Aalberts element </a:t>
              </a:r>
              <a:br>
                <a:rPr lang="en-GB" sz="1200" b="0" i="1" dirty="0">
                  <a:solidFill>
                    <a:schemeClr val="bg1"/>
                  </a:solidFill>
                  <a:latin typeface="Gotham Office" panose="02000000000000000000" pitchFamily="2" charset="0"/>
                  <a:cs typeface="Arial" panose="020B0604020202020204" pitchFamily="34" charset="0"/>
                </a:rPr>
              </a:br>
              <a:r>
                <a:rPr lang="en-GB" sz="1200" b="0" i="1" dirty="0">
                  <a:solidFill>
                    <a:schemeClr val="bg1"/>
                  </a:solidFill>
                  <a:latin typeface="Gotham Office" panose="02000000000000000000" pitchFamily="2" charset="0"/>
                  <a:cs typeface="Arial" panose="020B0604020202020204" pitchFamily="34" charset="0"/>
                </a:rPr>
                <a:t>in red colour…</a:t>
              </a:r>
            </a:p>
            <a:p>
              <a:pPr lvl="0" algn="ctr"/>
              <a:r>
                <a:rPr lang="en-GB" sz="1200" b="0" i="1" dirty="0">
                  <a:solidFill>
                    <a:schemeClr val="bg1"/>
                  </a:solidFill>
                  <a:latin typeface="Gotham Office" panose="02000000000000000000" pitchFamily="2" charset="0"/>
                  <a:cs typeface="Arial" panose="020B0604020202020204" pitchFamily="34" charset="0"/>
                </a:rPr>
                <a:t> </a:t>
              </a:r>
              <a:br>
                <a:rPr lang="en-GB" sz="1200" b="0" i="1" dirty="0">
                  <a:solidFill>
                    <a:schemeClr val="bg1"/>
                  </a:solidFill>
                  <a:latin typeface="Gotham Office" panose="02000000000000000000" pitchFamily="2" charset="0"/>
                  <a:cs typeface="Arial" panose="020B0604020202020204" pitchFamily="34" charset="0"/>
                </a:rPr>
              </a:br>
              <a:r>
                <a:rPr lang="en-GB" sz="1200" b="0" i="1" dirty="0">
                  <a:solidFill>
                    <a:schemeClr val="bg1"/>
                  </a:solidFill>
                  <a:latin typeface="Gotham Office" panose="02000000000000000000" pitchFamily="2" charset="0"/>
                  <a:cs typeface="Arial" panose="020B0604020202020204" pitchFamily="34" charset="0"/>
                </a:rPr>
                <a:t>OR </a:t>
              </a:r>
              <a:br>
                <a:rPr lang="en-GB" sz="1200" b="0" i="1" dirty="0">
                  <a:solidFill>
                    <a:schemeClr val="bg1"/>
                  </a:solidFill>
                  <a:latin typeface="Gotham Office" panose="02000000000000000000" pitchFamily="2" charset="0"/>
                  <a:cs typeface="Arial" panose="020B0604020202020204" pitchFamily="34" charset="0"/>
                </a:rPr>
              </a:br>
              <a:br>
                <a:rPr lang="en-GB" sz="1200" b="0" i="1" dirty="0">
                  <a:solidFill>
                    <a:schemeClr val="bg1"/>
                  </a:solidFill>
                  <a:latin typeface="Gotham Office" panose="02000000000000000000" pitchFamily="2" charset="0"/>
                  <a:cs typeface="Arial" panose="020B0604020202020204" pitchFamily="34" charset="0"/>
                </a:rPr>
              </a:br>
              <a:r>
                <a:rPr lang="en-GB" sz="1200" b="0" i="1" dirty="0">
                  <a:solidFill>
                    <a:schemeClr val="bg1"/>
                  </a:solidFill>
                  <a:latin typeface="Gotham Office" panose="02000000000000000000" pitchFamily="2" charset="0"/>
                  <a:cs typeface="Arial" panose="020B0604020202020204" pitchFamily="34" charset="0"/>
                </a:rPr>
                <a:t>use an impressive image by clicking </a:t>
              </a:r>
              <a:br>
                <a:rPr lang="en-GB" sz="1200" b="0" i="1" dirty="0">
                  <a:solidFill>
                    <a:schemeClr val="bg1"/>
                  </a:solidFill>
                  <a:latin typeface="Gotham Office" panose="02000000000000000000" pitchFamily="2" charset="0"/>
                  <a:cs typeface="Arial" panose="020B0604020202020204" pitchFamily="34" charset="0"/>
                </a:rPr>
              </a:br>
              <a:r>
                <a:rPr lang="en-GB" sz="1200" b="0" i="1" dirty="0">
                  <a:solidFill>
                    <a:schemeClr val="bg1"/>
                  </a:solidFill>
                  <a:latin typeface="Gotham Office" panose="02000000000000000000" pitchFamily="2" charset="0"/>
                  <a:cs typeface="Arial" panose="020B0604020202020204" pitchFamily="34" charset="0"/>
                </a:rPr>
                <a:t>the icon       .</a:t>
              </a:r>
            </a:p>
          </p:txBody>
        </p:sp>
        <p:pic>
          <p:nvPicPr>
            <p:cNvPr id="9" name="Afbeelding 8">
              <a:extLst>
                <a:ext uri="{FF2B5EF4-FFF2-40B4-BE49-F238E27FC236}">
                  <a16:creationId xmlns:a16="http://schemas.microsoft.com/office/drawing/2014/main" id="{E5282E3F-9E22-4E04-BD44-0448CA7CC3F3}"/>
                </a:ext>
              </a:extLst>
            </p:cNvPr>
            <p:cNvPicPr>
              <a:picLocks noChangeAspect="1"/>
            </p:cNvPicPr>
            <p:nvPr userDrawn="1"/>
          </p:nvPicPr>
          <p:blipFill>
            <a:blip r:embed="rId2">
              <a:clrChange>
                <a:clrFrom>
                  <a:srgbClr val="FFF200"/>
                </a:clrFrom>
                <a:clrTo>
                  <a:srgbClr val="FFF200">
                    <a:alpha val="0"/>
                  </a:srgbClr>
                </a:clrTo>
              </a:clrChange>
            </a:blip>
            <a:stretch>
              <a:fillRect/>
            </a:stretch>
          </p:blipFill>
          <p:spPr>
            <a:xfrm>
              <a:off x="-974366" y="4187103"/>
              <a:ext cx="216378" cy="216378"/>
            </a:xfrm>
            <a:prstGeom prst="rect">
              <a:avLst/>
            </a:prstGeom>
          </p:spPr>
        </p:pic>
        <p:pic>
          <p:nvPicPr>
            <p:cNvPr id="10" name="Picture 2" descr="https://cdn2.iconfinder.com/data/icons/app-types-in-grey/512/info_512pxGREY.png">
              <a:extLst>
                <a:ext uri="{FF2B5EF4-FFF2-40B4-BE49-F238E27FC236}">
                  <a16:creationId xmlns:a16="http://schemas.microsoft.com/office/drawing/2014/main" id="{133ACD93-C38E-4EBB-975C-70F5D982ADB6}"/>
                </a:ext>
              </a:extLst>
            </p:cNvPr>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rcRect/>
            <a:stretch>
              <a:fillRect/>
            </a:stretch>
          </p:blipFill>
          <p:spPr bwMode="auto">
            <a:xfrm>
              <a:off x="-1453222" y="1858602"/>
              <a:ext cx="676184" cy="67618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Boog 10">
            <a:extLst>
              <a:ext uri="{FF2B5EF4-FFF2-40B4-BE49-F238E27FC236}">
                <a16:creationId xmlns:a16="http://schemas.microsoft.com/office/drawing/2014/main" id="{0E4D019B-67DC-4BB7-ABA6-7F459E4EC730}"/>
              </a:ext>
            </a:extLst>
          </p:cNvPr>
          <p:cNvSpPr/>
          <p:nvPr userDrawn="1"/>
        </p:nvSpPr>
        <p:spPr>
          <a:xfrm rot="5400000" flipH="1">
            <a:off x="11764530" y="1691186"/>
            <a:ext cx="1080000" cy="1080000"/>
          </a:xfrm>
          <a:prstGeom prst="arc">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9" name="Groep 48">
            <a:extLst>
              <a:ext uri="{FF2B5EF4-FFF2-40B4-BE49-F238E27FC236}">
                <a16:creationId xmlns:a16="http://schemas.microsoft.com/office/drawing/2014/main" id="{6B3F72E0-440C-47F3-93E4-37D7990EA46F}"/>
              </a:ext>
            </a:extLst>
          </p:cNvPr>
          <p:cNvGrpSpPr/>
          <p:nvPr userDrawn="1"/>
        </p:nvGrpSpPr>
        <p:grpSpPr>
          <a:xfrm>
            <a:off x="-2992685" y="396834"/>
            <a:ext cx="2713169" cy="6064332"/>
            <a:chOff x="-3010370" y="1693"/>
            <a:chExt cx="2713169" cy="6064332"/>
          </a:xfrm>
        </p:grpSpPr>
        <p:grpSp>
          <p:nvGrpSpPr>
            <p:cNvPr id="50" name="Groep 49">
              <a:extLst>
                <a:ext uri="{FF2B5EF4-FFF2-40B4-BE49-F238E27FC236}">
                  <a16:creationId xmlns:a16="http://schemas.microsoft.com/office/drawing/2014/main" id="{79194CF6-84E4-4365-9866-F3D11F562015}"/>
                </a:ext>
              </a:extLst>
            </p:cNvPr>
            <p:cNvGrpSpPr/>
            <p:nvPr userDrawn="1"/>
          </p:nvGrpSpPr>
          <p:grpSpPr>
            <a:xfrm>
              <a:off x="-3002230" y="1693"/>
              <a:ext cx="2705029" cy="778195"/>
              <a:chOff x="-3002230" y="1693"/>
              <a:chExt cx="2705029" cy="778195"/>
            </a:xfrm>
          </p:grpSpPr>
          <p:sp>
            <p:nvSpPr>
              <p:cNvPr id="75" name="Rechthoek 74">
                <a:extLst>
                  <a:ext uri="{FF2B5EF4-FFF2-40B4-BE49-F238E27FC236}">
                    <a16:creationId xmlns:a16="http://schemas.microsoft.com/office/drawing/2014/main" id="{8A568DD3-351B-4125-B050-AFA35168D4BA}"/>
                  </a:ext>
                </a:extLst>
              </p:cNvPr>
              <p:cNvSpPr/>
              <p:nvPr userDrawn="1"/>
            </p:nvSpPr>
            <p:spPr>
              <a:xfrm>
                <a:off x="-2637201" y="1693"/>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insert new image</a:t>
                </a:r>
              </a:p>
            </p:txBody>
          </p:sp>
          <p:cxnSp>
            <p:nvCxnSpPr>
              <p:cNvPr id="76" name="Rechte verbindingslijn 75">
                <a:extLst>
                  <a:ext uri="{FF2B5EF4-FFF2-40B4-BE49-F238E27FC236}">
                    <a16:creationId xmlns:a16="http://schemas.microsoft.com/office/drawing/2014/main" id="{987C67DB-E1C3-4B84-8018-1AEEFC6D650B}"/>
                  </a:ext>
                </a:extLst>
              </p:cNvPr>
              <p:cNvCxnSpPr>
                <a:cxnSpLocks/>
              </p:cNvCxnSpPr>
              <p:nvPr userDrawn="1"/>
            </p:nvCxnSpPr>
            <p:spPr>
              <a:xfrm>
                <a:off x="-2637201" y="243328"/>
                <a:ext cx="2340000" cy="0"/>
              </a:xfrm>
              <a:prstGeom prst="line">
                <a:avLst/>
              </a:prstGeom>
              <a:noFill/>
              <a:ln w="9525" cap="flat" cmpd="sng" algn="ctr">
                <a:solidFill>
                  <a:schemeClr val="tx2"/>
                </a:solidFill>
                <a:prstDash val="solid"/>
              </a:ln>
              <a:effectLst/>
            </p:spPr>
          </p:cxnSp>
          <p:sp>
            <p:nvSpPr>
              <p:cNvPr id="77" name="Rechthoek 76">
                <a:extLst>
                  <a:ext uri="{FF2B5EF4-FFF2-40B4-BE49-F238E27FC236}">
                    <a16:creationId xmlns:a16="http://schemas.microsoft.com/office/drawing/2014/main" id="{463F36C1-9B82-4AED-9E1C-8062D79FD8C2}"/>
                  </a:ext>
                </a:extLst>
              </p:cNvPr>
              <p:cNvSpPr/>
              <p:nvPr userDrawn="1"/>
            </p:nvSpPr>
            <p:spPr>
              <a:xfrm>
                <a:off x="-2642209" y="434246"/>
                <a:ext cx="2340000" cy="34564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grpSp>
            <p:nvGrpSpPr>
              <p:cNvPr id="78" name="Groep 77">
                <a:extLst>
                  <a:ext uri="{FF2B5EF4-FFF2-40B4-BE49-F238E27FC236}">
                    <a16:creationId xmlns:a16="http://schemas.microsoft.com/office/drawing/2014/main" id="{A05E4F48-68B2-44F9-A814-BBCFEACAC5AA}"/>
                  </a:ext>
                </a:extLst>
              </p:cNvPr>
              <p:cNvGrpSpPr/>
              <p:nvPr userDrawn="1"/>
            </p:nvGrpSpPr>
            <p:grpSpPr>
              <a:xfrm>
                <a:off x="-1033304" y="447650"/>
                <a:ext cx="294789" cy="318834"/>
                <a:chOff x="14466489" y="1001522"/>
                <a:chExt cx="290627" cy="314333"/>
              </a:xfrm>
            </p:grpSpPr>
            <p:sp>
              <p:nvSpPr>
                <p:cNvPr id="80" name="Rechthoek 79">
                  <a:extLst>
                    <a:ext uri="{FF2B5EF4-FFF2-40B4-BE49-F238E27FC236}">
                      <a16:creationId xmlns:a16="http://schemas.microsoft.com/office/drawing/2014/main" id="{29768D4E-53EB-40FE-A653-7512D4EDBA5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81" name="Ovaal 80">
                  <a:extLst>
                    <a:ext uri="{FF2B5EF4-FFF2-40B4-BE49-F238E27FC236}">
                      <a16:creationId xmlns:a16="http://schemas.microsoft.com/office/drawing/2014/main" id="{B6988872-19B0-4D3E-874C-A777E0405B7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82" name="Vrije vorm: vorm 81">
                  <a:extLst>
                    <a:ext uri="{FF2B5EF4-FFF2-40B4-BE49-F238E27FC236}">
                      <a16:creationId xmlns:a16="http://schemas.microsoft.com/office/drawing/2014/main" id="{82D62758-64F3-472B-90F0-10E8FDBEFF3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83" name="Rechthoek: afgeronde hoeken 82">
                  <a:extLst>
                    <a:ext uri="{FF2B5EF4-FFF2-40B4-BE49-F238E27FC236}">
                      <a16:creationId xmlns:a16="http://schemas.microsoft.com/office/drawing/2014/main" id="{5A0514F4-E62A-407B-91A5-0E0E0F95096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84" name="Rechte verbindingslijn 83">
                  <a:extLst>
                    <a:ext uri="{FF2B5EF4-FFF2-40B4-BE49-F238E27FC236}">
                      <a16:creationId xmlns:a16="http://schemas.microsoft.com/office/drawing/2014/main" id="{89A6DB39-158C-42B1-9F44-E05C30FE8205}"/>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5" name="Rechte verbindingslijn 84">
                  <a:extLst>
                    <a:ext uri="{FF2B5EF4-FFF2-40B4-BE49-F238E27FC236}">
                      <a16:creationId xmlns:a16="http://schemas.microsoft.com/office/drawing/2014/main" id="{4FF16160-110E-40AE-A2F7-880F19BEC687}"/>
                    </a:ext>
                  </a:extLst>
                </p:cNvPr>
                <p:cNvCxnSpPr>
                  <a:cxnSpLocks/>
                  <a:stCxn id="8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728B7D89-E207-4EAC-A5E6-AB76ABA7D12E}"/>
                  </a:ext>
                </a:extLst>
              </p:cNvPr>
              <p:cNvSpPr/>
              <p:nvPr userDrawn="1"/>
            </p:nvSpPr>
            <p:spPr>
              <a:xfrm>
                <a:off x="-3002230" y="36420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a:t>
                </a:r>
              </a:p>
            </p:txBody>
          </p:sp>
        </p:grpSp>
        <p:grpSp>
          <p:nvGrpSpPr>
            <p:cNvPr id="51" name="Groep 50">
              <a:extLst>
                <a:ext uri="{FF2B5EF4-FFF2-40B4-BE49-F238E27FC236}">
                  <a16:creationId xmlns:a16="http://schemas.microsoft.com/office/drawing/2014/main" id="{963772AF-4EE0-4F87-99CD-C444ADB525BA}"/>
                </a:ext>
              </a:extLst>
            </p:cNvPr>
            <p:cNvGrpSpPr/>
            <p:nvPr userDrawn="1"/>
          </p:nvGrpSpPr>
          <p:grpSpPr>
            <a:xfrm>
              <a:off x="-3002727" y="5035039"/>
              <a:ext cx="2705526" cy="1030986"/>
              <a:chOff x="-3002727" y="5035039"/>
              <a:chExt cx="2705526" cy="1030986"/>
            </a:xfrm>
          </p:grpSpPr>
          <p:sp>
            <p:nvSpPr>
              <p:cNvPr id="70" name="Freeform 101">
                <a:extLst>
                  <a:ext uri="{FF2B5EF4-FFF2-40B4-BE49-F238E27FC236}">
                    <a16:creationId xmlns:a16="http://schemas.microsoft.com/office/drawing/2014/main" id="{A2010DC6-3034-44E0-A88B-B13F0B0069E6}"/>
                  </a:ext>
                </a:extLst>
              </p:cNvPr>
              <p:cNvSpPr>
                <a:spLocks noEditPoints="1"/>
              </p:cNvSpPr>
              <p:nvPr/>
            </p:nvSpPr>
            <p:spPr bwMode="auto">
              <a:xfrm>
                <a:off x="-3002727" y="540187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nvGrpSpPr>
              <p:cNvPr id="71" name="Groep 70">
                <a:extLst>
                  <a:ext uri="{FF2B5EF4-FFF2-40B4-BE49-F238E27FC236}">
                    <a16:creationId xmlns:a16="http://schemas.microsoft.com/office/drawing/2014/main" id="{186886E5-B0EA-4778-A905-F9AC42C92219}"/>
                  </a:ext>
                </a:extLst>
              </p:cNvPr>
              <p:cNvGrpSpPr/>
              <p:nvPr userDrawn="1"/>
            </p:nvGrpSpPr>
            <p:grpSpPr>
              <a:xfrm>
                <a:off x="-2642207" y="5035039"/>
                <a:ext cx="2345006" cy="1030986"/>
                <a:chOff x="-2642207" y="5035039"/>
                <a:chExt cx="2345006" cy="1030986"/>
              </a:xfrm>
            </p:grpSpPr>
            <p:sp>
              <p:nvSpPr>
                <p:cNvPr id="72" name="Rechthoek 71">
                  <a:extLst>
                    <a:ext uri="{FF2B5EF4-FFF2-40B4-BE49-F238E27FC236}">
                      <a16:creationId xmlns:a16="http://schemas.microsoft.com/office/drawing/2014/main" id="{179B0A3B-3C57-4B59-B768-0D38FABF0E7E}"/>
                    </a:ext>
                  </a:extLst>
                </p:cNvPr>
                <p:cNvSpPr/>
                <p:nvPr userDrawn="1"/>
              </p:nvSpPr>
              <p:spPr>
                <a:xfrm>
                  <a:off x="-2642207" y="5473902"/>
                  <a:ext cx="2340000"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you can also keep this Aalberts element in red colour. </a:t>
                  </a:r>
                  <a:b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in presentation mode the info text and icon will not be visible. </a:t>
                  </a:r>
                </a:p>
              </p:txBody>
            </p:sp>
            <p:sp>
              <p:nvSpPr>
                <p:cNvPr id="73" name="Rechthoek 72">
                  <a:extLst>
                    <a:ext uri="{FF2B5EF4-FFF2-40B4-BE49-F238E27FC236}">
                      <a16:creationId xmlns:a16="http://schemas.microsoft.com/office/drawing/2014/main" id="{69199AF9-D0A8-45B6-9A20-5502E244761D}"/>
                    </a:ext>
                  </a:extLst>
                </p:cNvPr>
                <p:cNvSpPr/>
                <p:nvPr userDrawn="1"/>
              </p:nvSpPr>
              <p:spPr>
                <a:xfrm>
                  <a:off x="-2637201" y="5035039"/>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757575"/>
                      </a:solidFill>
                      <a:effectLst/>
                      <a:uLnTx/>
                      <a:uFillTx/>
                      <a:latin typeface="+mj-lt"/>
                      <a:cs typeface="Segoe UI Light" panose="020B0502040204020203" pitchFamily="34" charset="0"/>
                    </a:rPr>
                    <a:t>use without image</a:t>
                  </a:r>
                </a:p>
              </p:txBody>
            </p:sp>
            <p:cxnSp>
              <p:nvCxnSpPr>
                <p:cNvPr id="74" name="Rechte verbindingslijn 73">
                  <a:extLst>
                    <a:ext uri="{FF2B5EF4-FFF2-40B4-BE49-F238E27FC236}">
                      <a16:creationId xmlns:a16="http://schemas.microsoft.com/office/drawing/2014/main" id="{CD18CB45-0C9E-46C8-B019-992DCBF44E08}"/>
                    </a:ext>
                  </a:extLst>
                </p:cNvPr>
                <p:cNvCxnSpPr>
                  <a:cxnSpLocks/>
                </p:cNvCxnSpPr>
                <p:nvPr userDrawn="1"/>
              </p:nvCxnSpPr>
              <p:spPr>
                <a:xfrm>
                  <a:off x="-2637201" y="5276674"/>
                  <a:ext cx="2340000" cy="0"/>
                </a:xfrm>
                <a:prstGeom prst="line">
                  <a:avLst/>
                </a:prstGeom>
                <a:noFill/>
                <a:ln w="9525" cap="flat" cmpd="sng" algn="ctr">
                  <a:solidFill>
                    <a:schemeClr val="tx2"/>
                  </a:solidFill>
                  <a:prstDash val="solid"/>
                </a:ln>
                <a:effectLst/>
              </p:spPr>
            </p:cxnSp>
          </p:grpSp>
        </p:grpSp>
        <p:grpSp>
          <p:nvGrpSpPr>
            <p:cNvPr id="52" name="Groep 51">
              <a:extLst>
                <a:ext uri="{FF2B5EF4-FFF2-40B4-BE49-F238E27FC236}">
                  <a16:creationId xmlns:a16="http://schemas.microsoft.com/office/drawing/2014/main" id="{6B624966-6C60-4A84-B1C0-D1FDE1EDE676}"/>
                </a:ext>
              </a:extLst>
            </p:cNvPr>
            <p:cNvGrpSpPr/>
            <p:nvPr userDrawn="1"/>
          </p:nvGrpSpPr>
          <p:grpSpPr>
            <a:xfrm>
              <a:off x="-3010370" y="1841369"/>
              <a:ext cx="2713169" cy="2132189"/>
              <a:chOff x="-3010370" y="1765236"/>
              <a:chExt cx="2713169" cy="2132189"/>
            </a:xfrm>
          </p:grpSpPr>
          <p:cxnSp>
            <p:nvCxnSpPr>
              <p:cNvPr id="53" name="Rechte verbindingslijn 52">
                <a:extLst>
                  <a:ext uri="{FF2B5EF4-FFF2-40B4-BE49-F238E27FC236}">
                    <a16:creationId xmlns:a16="http://schemas.microsoft.com/office/drawing/2014/main" id="{62A05ED8-8A1E-4282-BDA5-948B571F8EC6}"/>
                  </a:ext>
                </a:extLst>
              </p:cNvPr>
              <p:cNvCxnSpPr>
                <a:cxnSpLocks/>
              </p:cNvCxnSpPr>
              <p:nvPr userDrawn="1"/>
            </p:nvCxnSpPr>
            <p:spPr>
              <a:xfrm>
                <a:off x="-2642209" y="2651006"/>
                <a:ext cx="1080000" cy="0"/>
              </a:xfrm>
              <a:prstGeom prst="line">
                <a:avLst/>
              </a:prstGeom>
              <a:noFill/>
              <a:ln w="3175" cap="flat" cmpd="sng" algn="ctr">
                <a:solidFill>
                  <a:schemeClr val="tx1">
                    <a:lumMod val="60000"/>
                    <a:lumOff val="40000"/>
                  </a:schemeClr>
                </a:solidFill>
                <a:prstDash val="solid"/>
              </a:ln>
              <a:effectLst/>
            </p:spPr>
          </p:cxnSp>
          <p:sp>
            <p:nvSpPr>
              <p:cNvPr id="54" name="Ovaal 53">
                <a:extLst>
                  <a:ext uri="{FF2B5EF4-FFF2-40B4-BE49-F238E27FC236}">
                    <a16:creationId xmlns:a16="http://schemas.microsoft.com/office/drawing/2014/main" id="{89C63BEC-A8E2-46EC-845A-03D20C901F90}"/>
                  </a:ext>
                </a:extLst>
              </p:cNvPr>
              <p:cNvSpPr/>
              <p:nvPr userDrawn="1"/>
            </p:nvSpPr>
            <p:spPr>
              <a:xfrm>
                <a:off x="-3002230" y="275158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5" name="Rechthoek 54">
                <a:extLst>
                  <a:ext uri="{FF2B5EF4-FFF2-40B4-BE49-F238E27FC236}">
                    <a16:creationId xmlns:a16="http://schemas.microsoft.com/office/drawing/2014/main" id="{26164E1A-92D6-48DB-8FA2-2B34E43A9CD5}"/>
                  </a:ext>
                </a:extLst>
              </p:cNvPr>
              <p:cNvSpPr/>
              <p:nvPr userDrawn="1"/>
            </p:nvSpPr>
            <p:spPr>
              <a:xfrm>
                <a:off x="-2642209" y="2817645"/>
                <a:ext cx="2340000"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sp>
            <p:nvSpPr>
              <p:cNvPr id="56" name="Rechthoek 55">
                <a:extLst>
                  <a:ext uri="{FF2B5EF4-FFF2-40B4-BE49-F238E27FC236}">
                    <a16:creationId xmlns:a16="http://schemas.microsoft.com/office/drawing/2014/main" id="{466E12DF-54E9-4EC3-9B99-DB459B9DA227}"/>
                  </a:ext>
                </a:extLst>
              </p:cNvPr>
              <p:cNvSpPr/>
              <p:nvPr userDrawn="1"/>
            </p:nvSpPr>
            <p:spPr>
              <a:xfrm>
                <a:off x="-2637201" y="1765236"/>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replace existing image</a:t>
                </a:r>
              </a:p>
            </p:txBody>
          </p:sp>
          <p:cxnSp>
            <p:nvCxnSpPr>
              <p:cNvPr id="57" name="Rechte verbindingslijn 56">
                <a:extLst>
                  <a:ext uri="{FF2B5EF4-FFF2-40B4-BE49-F238E27FC236}">
                    <a16:creationId xmlns:a16="http://schemas.microsoft.com/office/drawing/2014/main" id="{AABB64D2-51D6-4C5A-840F-67CC8C0595BD}"/>
                  </a:ext>
                </a:extLst>
              </p:cNvPr>
              <p:cNvCxnSpPr>
                <a:cxnSpLocks/>
              </p:cNvCxnSpPr>
              <p:nvPr userDrawn="1"/>
            </p:nvCxnSpPr>
            <p:spPr>
              <a:xfrm>
                <a:off x="-2637201" y="2006871"/>
                <a:ext cx="2340000" cy="0"/>
              </a:xfrm>
              <a:prstGeom prst="line">
                <a:avLst/>
              </a:prstGeom>
              <a:noFill/>
              <a:ln w="9525" cap="flat" cmpd="sng" algn="ctr">
                <a:solidFill>
                  <a:schemeClr val="tx2"/>
                </a:solidFill>
                <a:prstDash val="solid"/>
              </a:ln>
              <a:effectLst/>
            </p:spPr>
          </p:cxnSp>
          <p:sp>
            <p:nvSpPr>
              <p:cNvPr id="58" name="Rechthoek 57">
                <a:extLst>
                  <a:ext uri="{FF2B5EF4-FFF2-40B4-BE49-F238E27FC236}">
                    <a16:creationId xmlns:a16="http://schemas.microsoft.com/office/drawing/2014/main" id="{D81D02FF-EBC5-46EB-8ABB-CE6AF73AD315}"/>
                  </a:ext>
                </a:extLst>
              </p:cNvPr>
              <p:cNvSpPr/>
              <p:nvPr userDrawn="1"/>
            </p:nvSpPr>
            <p:spPr>
              <a:xfrm>
                <a:off x="-2642210" y="2197789"/>
                <a:ext cx="2340000" cy="28657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 the existing image and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the press ‘delete button’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a:t>
                </a:r>
              </a:p>
            </p:txBody>
          </p:sp>
          <p:sp>
            <p:nvSpPr>
              <p:cNvPr id="59" name="Ovaal 58">
                <a:extLst>
                  <a:ext uri="{FF2B5EF4-FFF2-40B4-BE49-F238E27FC236}">
                    <a16:creationId xmlns:a16="http://schemas.microsoft.com/office/drawing/2014/main" id="{64213342-70D9-4DD5-BDD3-DEAB0C10758A}"/>
                  </a:ext>
                </a:extLst>
              </p:cNvPr>
              <p:cNvSpPr/>
              <p:nvPr userDrawn="1"/>
            </p:nvSpPr>
            <p:spPr>
              <a:xfrm>
                <a:off x="-3002230" y="212775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grpSp>
            <p:nvGrpSpPr>
              <p:cNvPr id="60" name="Groep 59">
                <a:extLst>
                  <a:ext uri="{FF2B5EF4-FFF2-40B4-BE49-F238E27FC236}">
                    <a16:creationId xmlns:a16="http://schemas.microsoft.com/office/drawing/2014/main" id="{92B0D4F0-6CDA-46ED-9C84-40FCB3C38F3E}"/>
                  </a:ext>
                </a:extLst>
              </p:cNvPr>
              <p:cNvGrpSpPr/>
              <p:nvPr userDrawn="1"/>
            </p:nvGrpSpPr>
            <p:grpSpPr>
              <a:xfrm>
                <a:off x="-1022498" y="2816859"/>
                <a:ext cx="294789" cy="318834"/>
                <a:chOff x="14466489" y="1001522"/>
                <a:chExt cx="290627" cy="314333"/>
              </a:xfrm>
            </p:grpSpPr>
            <p:sp>
              <p:nvSpPr>
                <p:cNvPr id="64" name="Rechthoek 63">
                  <a:extLst>
                    <a:ext uri="{FF2B5EF4-FFF2-40B4-BE49-F238E27FC236}">
                      <a16:creationId xmlns:a16="http://schemas.microsoft.com/office/drawing/2014/main" id="{63455988-E9D9-4D65-A068-60824A49F85A}"/>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65" name="Ovaal 64">
                  <a:extLst>
                    <a:ext uri="{FF2B5EF4-FFF2-40B4-BE49-F238E27FC236}">
                      <a16:creationId xmlns:a16="http://schemas.microsoft.com/office/drawing/2014/main" id="{E1A48CD8-9BE4-4E80-A305-0337EF6E126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66" name="Vrije vorm: vorm 65">
                  <a:extLst>
                    <a:ext uri="{FF2B5EF4-FFF2-40B4-BE49-F238E27FC236}">
                      <a16:creationId xmlns:a16="http://schemas.microsoft.com/office/drawing/2014/main" id="{88162E6C-CC32-4968-B350-E2BFB54B7C5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67" name="Rechthoek: afgeronde hoeken 66">
                  <a:extLst>
                    <a:ext uri="{FF2B5EF4-FFF2-40B4-BE49-F238E27FC236}">
                      <a16:creationId xmlns:a16="http://schemas.microsoft.com/office/drawing/2014/main" id="{F1001673-F7B4-4608-8516-32E73D4FEC6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68" name="Rechte verbindingslijn 67">
                  <a:extLst>
                    <a:ext uri="{FF2B5EF4-FFF2-40B4-BE49-F238E27FC236}">
                      <a16:creationId xmlns:a16="http://schemas.microsoft.com/office/drawing/2014/main" id="{2B7A8F3D-2A2C-43A1-BCB7-5A09E5FFA41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Rechte verbindingslijn 68">
                  <a:extLst>
                    <a:ext uri="{FF2B5EF4-FFF2-40B4-BE49-F238E27FC236}">
                      <a16:creationId xmlns:a16="http://schemas.microsoft.com/office/drawing/2014/main" id="{10F864CD-D424-4F03-8510-39161BEFADD0}"/>
                    </a:ext>
                  </a:extLst>
                </p:cNvPr>
                <p:cNvCxnSpPr>
                  <a:cxnSpLocks/>
                  <a:stCxn id="6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61" name="Rechte verbindingslijn 60">
                <a:extLst>
                  <a:ext uri="{FF2B5EF4-FFF2-40B4-BE49-F238E27FC236}">
                    <a16:creationId xmlns:a16="http://schemas.microsoft.com/office/drawing/2014/main" id="{8778DFE8-5AAF-4E31-BD20-2080A45FB527}"/>
                  </a:ext>
                </a:extLst>
              </p:cNvPr>
              <p:cNvCxnSpPr>
                <a:cxnSpLocks/>
              </p:cNvCxnSpPr>
              <p:nvPr userDrawn="1"/>
            </p:nvCxnSpPr>
            <p:spPr>
              <a:xfrm>
                <a:off x="-2642210" y="3253984"/>
                <a:ext cx="1080000" cy="0"/>
              </a:xfrm>
              <a:prstGeom prst="line">
                <a:avLst/>
              </a:prstGeom>
              <a:noFill/>
              <a:ln w="3175" cap="flat" cmpd="sng" algn="ctr">
                <a:solidFill>
                  <a:schemeClr val="tx1">
                    <a:lumMod val="60000"/>
                    <a:lumOff val="40000"/>
                  </a:schemeClr>
                </a:solidFill>
                <a:prstDash val="solid"/>
              </a:ln>
              <a:effectLst/>
            </p:spPr>
          </p:cxnSp>
          <p:sp>
            <p:nvSpPr>
              <p:cNvPr id="62" name="Rechthoek 61">
                <a:extLst>
                  <a:ext uri="{FF2B5EF4-FFF2-40B4-BE49-F238E27FC236}">
                    <a16:creationId xmlns:a16="http://schemas.microsoft.com/office/drawing/2014/main" id="{A172CDBA-1746-4BDD-B6B8-1B5A518C4EE0}"/>
                  </a:ext>
                </a:extLst>
              </p:cNvPr>
              <p:cNvSpPr/>
              <p:nvPr userDrawn="1"/>
            </p:nvSpPr>
            <p:spPr>
              <a:xfrm>
                <a:off x="-2642210" y="3420622"/>
                <a:ext cx="2340000" cy="47680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if the shape is not applied correctly </a:t>
                </a:r>
                <a:r>
                  <a:rPr kumimoji="0" lang="en-GB" sz="1100" b="0" i="0" u="none" strike="noStrike" kern="0" cap="none" spc="0" normalizeH="0" baseline="0" noProof="0" dirty="0">
                    <a:ln>
                      <a:noFill/>
                    </a:ln>
                    <a:solidFill>
                      <a:schemeClr val="tx2"/>
                    </a:solidFill>
                    <a:effectLst/>
                    <a:uLnTx/>
                    <a:uFillTx/>
                    <a:latin typeface="+mn-lt"/>
                    <a:cs typeface="Segoe UI Light" panose="020B0502040204020203" pitchFamily="34" charset="0"/>
                  </a:rPr>
                  <a:t>»</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right mouse click on the layout slide (left side of the screen) and select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reset slide'</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63" name="Freeform 101">
                <a:extLst>
                  <a:ext uri="{FF2B5EF4-FFF2-40B4-BE49-F238E27FC236}">
                    <a16:creationId xmlns:a16="http://schemas.microsoft.com/office/drawing/2014/main" id="{B12064E1-AC3F-436E-9ED5-7E3CF15222EA}"/>
                  </a:ext>
                </a:extLst>
              </p:cNvPr>
              <p:cNvSpPr>
                <a:spLocks noEditPoints="1"/>
              </p:cNvSpPr>
              <p:nvPr userDrawn="1"/>
            </p:nvSpPr>
            <p:spPr bwMode="auto">
              <a:xfrm>
                <a:off x="-3010370" y="3376569"/>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grpSp>
    </p:spTree>
    <p:extLst>
      <p:ext uri="{BB962C8B-B14F-4D97-AF65-F5344CB8AC3E}">
        <p14:creationId xmlns:p14="http://schemas.microsoft.com/office/powerpoint/2010/main" val="2978787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mper slide 2">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D860BA43-57C1-48E1-9C33-B7575C2590C9}"/>
              </a:ext>
            </a:extLst>
          </p:cNvPr>
          <p:cNvSpPr>
            <a:spLocks noGrp="1"/>
          </p:cNvSpPr>
          <p:nvPr>
            <p:ph type="ctrTitle" hasCustomPrompt="1"/>
          </p:nvPr>
        </p:nvSpPr>
        <p:spPr>
          <a:xfrm>
            <a:off x="3785938" y="4140000"/>
            <a:ext cx="7920000" cy="990000"/>
          </a:xfrm>
          <a:noFill/>
          <a:ln>
            <a:noFill/>
          </a:ln>
          <a:effectLst/>
        </p:spPr>
        <p:txBody>
          <a:bodyPr vert="horz" wrap="square" lIns="0" tIns="0" rIns="0" bIns="0" rtlCol="0" anchor="ctr">
            <a:normAutofit/>
          </a:bodyPr>
          <a:lstStyle>
            <a:lvl1pPr>
              <a:defRPr lang="en-GB" sz="4000" noProof="0" dirty="0">
                <a:solidFill>
                  <a:schemeClr val="bg1"/>
                </a:solidFill>
              </a:defRPr>
            </a:lvl1pPr>
          </a:lstStyle>
          <a:p>
            <a:pPr lvl="0"/>
            <a:r>
              <a:rPr lang="en-GB" noProof="0"/>
              <a:t>title</a:t>
            </a:r>
          </a:p>
        </p:txBody>
      </p:sp>
      <p:grpSp>
        <p:nvGrpSpPr>
          <p:cNvPr id="8" name="Groep 7">
            <a:extLst>
              <a:ext uri="{FF2B5EF4-FFF2-40B4-BE49-F238E27FC236}">
                <a16:creationId xmlns:a16="http://schemas.microsoft.com/office/drawing/2014/main" id="{B06BC1DB-F3C2-445E-B07B-81BBCC928D58}"/>
              </a:ext>
            </a:extLst>
          </p:cNvPr>
          <p:cNvGrpSpPr/>
          <p:nvPr userDrawn="1"/>
        </p:nvGrpSpPr>
        <p:grpSpPr>
          <a:xfrm>
            <a:off x="12458700" y="1929311"/>
            <a:ext cx="1713090" cy="2999379"/>
            <a:chOff x="-1971675" y="1603411"/>
            <a:chExt cx="1713090" cy="2999379"/>
          </a:xfrm>
        </p:grpSpPr>
        <p:sp>
          <p:nvSpPr>
            <p:cNvPr id="11" name="Rechthoek: afgeronde hoeken 10">
              <a:extLst>
                <a:ext uri="{FF2B5EF4-FFF2-40B4-BE49-F238E27FC236}">
                  <a16:creationId xmlns:a16="http://schemas.microsoft.com/office/drawing/2014/main" id="{4E4F5CEE-A5E0-4A2B-9AD6-0C219DD4A61E}"/>
                </a:ext>
              </a:extLst>
            </p:cNvPr>
            <p:cNvSpPr/>
            <p:nvPr userDrawn="1"/>
          </p:nvSpPr>
          <p:spPr>
            <a:xfrm>
              <a:off x="-1971675" y="1603411"/>
              <a:ext cx="1713090" cy="2999379"/>
            </a:xfrm>
            <a:prstGeom prst="roundRect">
              <a:avLst>
                <a:gd name="adj" fmla="val 3692"/>
              </a:avLst>
            </a:prstGeom>
            <a:solidFill>
              <a:schemeClr val="bg1">
                <a:lumMod val="65000"/>
              </a:schemeClr>
            </a:solidFill>
            <a:ln w="9525" cap="rnd">
              <a:noFill/>
              <a:prstDash val="dash"/>
            </a:ln>
            <a:effectLst>
              <a:outerShdw blurRad="50800" dist="38100" dir="10800000" algn="r" rotWithShape="0">
                <a:prstClr val="black">
                  <a:alpha val="40000"/>
                </a:prstClr>
              </a:outerShdw>
            </a:effectLst>
          </p:spPr>
          <p:txBody>
            <a:bodyPr wrap="square" lIns="108000" tIns="1080000" rIns="108000" bIns="216000" rtlCol="0" anchor="ctr">
              <a:spAutoFit/>
            </a:bodyPr>
            <a:lstStyle/>
            <a:p>
              <a:pPr lvl="0" algn="ctr"/>
              <a:r>
                <a:rPr lang="nl-NL" sz="1200" b="0" i="1" dirty="0">
                  <a:solidFill>
                    <a:schemeClr val="bg1"/>
                  </a:solidFill>
                  <a:latin typeface="Gotham Office" panose="02000000000000000000" pitchFamily="2" charset="0"/>
                  <a:cs typeface="Arial" panose="020B0604020202020204" pitchFamily="34" charset="0"/>
                </a:rPr>
                <a:t> </a:t>
              </a:r>
              <a:r>
                <a:rPr lang="en-GB" sz="1200" b="0" i="1" dirty="0">
                  <a:solidFill>
                    <a:schemeClr val="bg1"/>
                  </a:solidFill>
                  <a:latin typeface="Gotham Office" panose="02000000000000000000" pitchFamily="2" charset="0"/>
                  <a:cs typeface="Arial" panose="020B0604020202020204" pitchFamily="34" charset="0"/>
                </a:rPr>
                <a:t>you can keep this Aalberts element </a:t>
              </a:r>
              <a:br>
                <a:rPr lang="en-GB" sz="1200" b="0" i="1" dirty="0">
                  <a:solidFill>
                    <a:schemeClr val="bg1"/>
                  </a:solidFill>
                  <a:latin typeface="Gotham Office" panose="02000000000000000000" pitchFamily="2" charset="0"/>
                  <a:cs typeface="Arial" panose="020B0604020202020204" pitchFamily="34" charset="0"/>
                </a:rPr>
              </a:br>
              <a:r>
                <a:rPr lang="en-GB" sz="1200" b="0" i="1" dirty="0">
                  <a:solidFill>
                    <a:schemeClr val="bg1"/>
                  </a:solidFill>
                  <a:latin typeface="Gotham Office" panose="02000000000000000000" pitchFamily="2" charset="0"/>
                  <a:cs typeface="Arial" panose="020B0604020202020204" pitchFamily="34" charset="0"/>
                </a:rPr>
                <a:t>in red colour…</a:t>
              </a:r>
            </a:p>
            <a:p>
              <a:pPr lvl="0" algn="ctr"/>
              <a:r>
                <a:rPr lang="en-GB" sz="1200" b="0" i="1" dirty="0">
                  <a:solidFill>
                    <a:schemeClr val="bg1"/>
                  </a:solidFill>
                  <a:latin typeface="Gotham Office" panose="02000000000000000000" pitchFamily="2" charset="0"/>
                  <a:cs typeface="Arial" panose="020B0604020202020204" pitchFamily="34" charset="0"/>
                </a:rPr>
                <a:t> </a:t>
              </a:r>
              <a:br>
                <a:rPr lang="en-GB" sz="1200" b="0" i="1" dirty="0">
                  <a:solidFill>
                    <a:schemeClr val="bg1"/>
                  </a:solidFill>
                  <a:latin typeface="Gotham Office" panose="02000000000000000000" pitchFamily="2" charset="0"/>
                  <a:cs typeface="Arial" panose="020B0604020202020204" pitchFamily="34" charset="0"/>
                </a:rPr>
              </a:br>
              <a:r>
                <a:rPr lang="en-GB" sz="1200" b="0" i="1" dirty="0">
                  <a:solidFill>
                    <a:schemeClr val="bg1"/>
                  </a:solidFill>
                  <a:latin typeface="Gotham Office" panose="02000000000000000000" pitchFamily="2" charset="0"/>
                  <a:cs typeface="Arial" panose="020B0604020202020204" pitchFamily="34" charset="0"/>
                </a:rPr>
                <a:t>OR </a:t>
              </a:r>
              <a:br>
                <a:rPr lang="en-GB" sz="1200" b="0" i="1" dirty="0">
                  <a:solidFill>
                    <a:schemeClr val="bg1"/>
                  </a:solidFill>
                  <a:latin typeface="Gotham Office" panose="02000000000000000000" pitchFamily="2" charset="0"/>
                  <a:cs typeface="Arial" panose="020B0604020202020204" pitchFamily="34" charset="0"/>
                </a:rPr>
              </a:br>
              <a:br>
                <a:rPr lang="en-GB" sz="1200" b="0" i="1" dirty="0">
                  <a:solidFill>
                    <a:schemeClr val="bg1"/>
                  </a:solidFill>
                  <a:latin typeface="Gotham Office" panose="02000000000000000000" pitchFamily="2" charset="0"/>
                  <a:cs typeface="Arial" panose="020B0604020202020204" pitchFamily="34" charset="0"/>
                </a:rPr>
              </a:br>
              <a:r>
                <a:rPr lang="en-GB" sz="1200" b="0" i="1" dirty="0">
                  <a:solidFill>
                    <a:schemeClr val="bg1"/>
                  </a:solidFill>
                  <a:latin typeface="Gotham Office" panose="02000000000000000000" pitchFamily="2" charset="0"/>
                  <a:cs typeface="Arial" panose="020B0604020202020204" pitchFamily="34" charset="0"/>
                </a:rPr>
                <a:t>use an impressive image by clicking </a:t>
              </a:r>
              <a:br>
                <a:rPr lang="en-GB" sz="1200" b="0" i="1" dirty="0">
                  <a:solidFill>
                    <a:schemeClr val="bg1"/>
                  </a:solidFill>
                  <a:latin typeface="Gotham Office" panose="02000000000000000000" pitchFamily="2" charset="0"/>
                  <a:cs typeface="Arial" panose="020B0604020202020204" pitchFamily="34" charset="0"/>
                </a:rPr>
              </a:br>
              <a:r>
                <a:rPr lang="en-GB" sz="1200" b="0" i="1" dirty="0">
                  <a:solidFill>
                    <a:schemeClr val="bg1"/>
                  </a:solidFill>
                  <a:latin typeface="Gotham Office" panose="02000000000000000000" pitchFamily="2" charset="0"/>
                  <a:cs typeface="Arial" panose="020B0604020202020204" pitchFamily="34" charset="0"/>
                </a:rPr>
                <a:t>the icon       .</a:t>
              </a:r>
            </a:p>
          </p:txBody>
        </p:sp>
        <p:pic>
          <p:nvPicPr>
            <p:cNvPr id="12" name="Afbeelding 11">
              <a:extLst>
                <a:ext uri="{FF2B5EF4-FFF2-40B4-BE49-F238E27FC236}">
                  <a16:creationId xmlns:a16="http://schemas.microsoft.com/office/drawing/2014/main" id="{52F7DC58-A832-4366-BFC1-8F5EE195DB5B}"/>
                </a:ext>
              </a:extLst>
            </p:cNvPr>
            <p:cNvPicPr>
              <a:picLocks noChangeAspect="1"/>
            </p:cNvPicPr>
            <p:nvPr userDrawn="1"/>
          </p:nvPicPr>
          <p:blipFill>
            <a:blip r:embed="rId2">
              <a:clrChange>
                <a:clrFrom>
                  <a:srgbClr val="FFF200"/>
                </a:clrFrom>
                <a:clrTo>
                  <a:srgbClr val="FFF200">
                    <a:alpha val="0"/>
                  </a:srgbClr>
                </a:clrTo>
              </a:clrChange>
            </a:blip>
            <a:stretch>
              <a:fillRect/>
            </a:stretch>
          </p:blipFill>
          <p:spPr>
            <a:xfrm>
              <a:off x="-974366" y="4187103"/>
              <a:ext cx="216378" cy="216378"/>
            </a:xfrm>
            <a:prstGeom prst="rect">
              <a:avLst/>
            </a:prstGeom>
          </p:spPr>
        </p:pic>
        <p:pic>
          <p:nvPicPr>
            <p:cNvPr id="13" name="Picture 2" descr="https://cdn2.iconfinder.com/data/icons/app-types-in-grey/512/info_512pxGREY.png">
              <a:extLst>
                <a:ext uri="{FF2B5EF4-FFF2-40B4-BE49-F238E27FC236}">
                  <a16:creationId xmlns:a16="http://schemas.microsoft.com/office/drawing/2014/main" id="{C2BCFDFC-3725-48B6-BA32-D293BF9D18BA}"/>
                </a:ext>
              </a:extLst>
            </p:cNvPr>
            <p:cNvPicPr>
              <a:picLocks noChangeAspect="1" noChangeArrowheads="1"/>
            </p:cNvPicPr>
            <p:nvPr userDrawn="1"/>
          </p:nvPicPr>
          <p:blipFill>
            <a:blip r:embed="rId3">
              <a:biLevel thresh="25000"/>
              <a:extLst>
                <a:ext uri="{28A0092B-C50C-407E-A947-70E740481C1C}">
                  <a14:useLocalDpi xmlns:a14="http://schemas.microsoft.com/office/drawing/2010/main" val="0"/>
                </a:ext>
              </a:extLst>
            </a:blip>
            <a:srcRect/>
            <a:stretch>
              <a:fillRect/>
            </a:stretch>
          </p:blipFill>
          <p:spPr bwMode="auto">
            <a:xfrm>
              <a:off x="-1453222" y="1858602"/>
              <a:ext cx="676184" cy="676184"/>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Boog 13">
            <a:extLst>
              <a:ext uri="{FF2B5EF4-FFF2-40B4-BE49-F238E27FC236}">
                <a16:creationId xmlns:a16="http://schemas.microsoft.com/office/drawing/2014/main" id="{C849B8CB-FA84-48CD-834E-8B5993DE1939}"/>
              </a:ext>
            </a:extLst>
          </p:cNvPr>
          <p:cNvSpPr/>
          <p:nvPr userDrawn="1"/>
        </p:nvSpPr>
        <p:spPr>
          <a:xfrm rot="5400000" flipH="1">
            <a:off x="11764530" y="1691186"/>
            <a:ext cx="1080000" cy="1080000"/>
          </a:xfrm>
          <a:prstGeom prst="arc">
            <a:avLst/>
          </a:prstGeom>
          <a:ln w="28575">
            <a:solidFill>
              <a:schemeClr val="tx1">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51" name="Groep 50">
            <a:extLst>
              <a:ext uri="{FF2B5EF4-FFF2-40B4-BE49-F238E27FC236}">
                <a16:creationId xmlns:a16="http://schemas.microsoft.com/office/drawing/2014/main" id="{9610D3DD-1DF1-4053-B0B1-311726DF9013}"/>
              </a:ext>
            </a:extLst>
          </p:cNvPr>
          <p:cNvGrpSpPr/>
          <p:nvPr userDrawn="1"/>
        </p:nvGrpSpPr>
        <p:grpSpPr>
          <a:xfrm>
            <a:off x="-2992685" y="396834"/>
            <a:ext cx="2713169" cy="6064332"/>
            <a:chOff x="-3010370" y="1693"/>
            <a:chExt cx="2713169" cy="6064332"/>
          </a:xfrm>
        </p:grpSpPr>
        <p:grpSp>
          <p:nvGrpSpPr>
            <p:cNvPr id="52" name="Groep 51">
              <a:extLst>
                <a:ext uri="{FF2B5EF4-FFF2-40B4-BE49-F238E27FC236}">
                  <a16:creationId xmlns:a16="http://schemas.microsoft.com/office/drawing/2014/main" id="{8B06DAFB-FFDB-43A2-B68D-EB7030654B48}"/>
                </a:ext>
              </a:extLst>
            </p:cNvPr>
            <p:cNvGrpSpPr/>
            <p:nvPr userDrawn="1"/>
          </p:nvGrpSpPr>
          <p:grpSpPr>
            <a:xfrm>
              <a:off x="-3002230" y="1693"/>
              <a:ext cx="2705029" cy="778195"/>
              <a:chOff x="-3002230" y="1693"/>
              <a:chExt cx="2705029" cy="778195"/>
            </a:xfrm>
          </p:grpSpPr>
          <p:sp>
            <p:nvSpPr>
              <p:cNvPr id="77" name="Rechthoek 76">
                <a:extLst>
                  <a:ext uri="{FF2B5EF4-FFF2-40B4-BE49-F238E27FC236}">
                    <a16:creationId xmlns:a16="http://schemas.microsoft.com/office/drawing/2014/main" id="{565DFD34-5993-4870-8945-972DCEFDE10A}"/>
                  </a:ext>
                </a:extLst>
              </p:cNvPr>
              <p:cNvSpPr/>
              <p:nvPr userDrawn="1"/>
            </p:nvSpPr>
            <p:spPr>
              <a:xfrm>
                <a:off x="-2637201" y="1693"/>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insert new image</a:t>
                </a:r>
              </a:p>
            </p:txBody>
          </p:sp>
          <p:cxnSp>
            <p:nvCxnSpPr>
              <p:cNvPr id="78" name="Rechte verbindingslijn 77">
                <a:extLst>
                  <a:ext uri="{FF2B5EF4-FFF2-40B4-BE49-F238E27FC236}">
                    <a16:creationId xmlns:a16="http://schemas.microsoft.com/office/drawing/2014/main" id="{82F1F0B9-E2C9-4FD1-B359-D65069CA2C7B}"/>
                  </a:ext>
                </a:extLst>
              </p:cNvPr>
              <p:cNvCxnSpPr>
                <a:cxnSpLocks/>
              </p:cNvCxnSpPr>
              <p:nvPr userDrawn="1"/>
            </p:nvCxnSpPr>
            <p:spPr>
              <a:xfrm>
                <a:off x="-2637201" y="243328"/>
                <a:ext cx="2340000" cy="0"/>
              </a:xfrm>
              <a:prstGeom prst="line">
                <a:avLst/>
              </a:prstGeom>
              <a:noFill/>
              <a:ln w="9525" cap="flat" cmpd="sng" algn="ctr">
                <a:solidFill>
                  <a:schemeClr val="tx2"/>
                </a:solidFill>
                <a:prstDash val="solid"/>
              </a:ln>
              <a:effectLst/>
            </p:spPr>
          </p:cxnSp>
          <p:sp>
            <p:nvSpPr>
              <p:cNvPr id="79" name="Rechthoek 78">
                <a:extLst>
                  <a:ext uri="{FF2B5EF4-FFF2-40B4-BE49-F238E27FC236}">
                    <a16:creationId xmlns:a16="http://schemas.microsoft.com/office/drawing/2014/main" id="{D59EA5E3-C420-4735-A1DF-86E2F0F1C5C8}"/>
                  </a:ext>
                </a:extLst>
              </p:cNvPr>
              <p:cNvSpPr/>
              <p:nvPr userDrawn="1"/>
            </p:nvSpPr>
            <p:spPr>
              <a:xfrm>
                <a:off x="-2642209" y="434246"/>
                <a:ext cx="2340000" cy="34564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grpSp>
            <p:nvGrpSpPr>
              <p:cNvPr id="80" name="Groep 79">
                <a:extLst>
                  <a:ext uri="{FF2B5EF4-FFF2-40B4-BE49-F238E27FC236}">
                    <a16:creationId xmlns:a16="http://schemas.microsoft.com/office/drawing/2014/main" id="{7E24A2EB-CBA6-4764-B078-C53F6FE1DE0B}"/>
                  </a:ext>
                </a:extLst>
              </p:cNvPr>
              <p:cNvGrpSpPr/>
              <p:nvPr userDrawn="1"/>
            </p:nvGrpSpPr>
            <p:grpSpPr>
              <a:xfrm>
                <a:off x="-1033304" y="447650"/>
                <a:ext cx="294789" cy="318834"/>
                <a:chOff x="14466489" y="1001522"/>
                <a:chExt cx="290627" cy="314333"/>
              </a:xfrm>
            </p:grpSpPr>
            <p:sp>
              <p:nvSpPr>
                <p:cNvPr id="82" name="Rechthoek 81">
                  <a:extLst>
                    <a:ext uri="{FF2B5EF4-FFF2-40B4-BE49-F238E27FC236}">
                      <a16:creationId xmlns:a16="http://schemas.microsoft.com/office/drawing/2014/main" id="{70E4318D-65B7-4C0F-BD92-4B9EFFF5C3DA}"/>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83" name="Ovaal 82">
                  <a:extLst>
                    <a:ext uri="{FF2B5EF4-FFF2-40B4-BE49-F238E27FC236}">
                      <a16:creationId xmlns:a16="http://schemas.microsoft.com/office/drawing/2014/main" id="{9DA2A15B-97B4-4DCE-93B3-AFEEA7F2C0A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84" name="Vrije vorm: vorm 83">
                  <a:extLst>
                    <a:ext uri="{FF2B5EF4-FFF2-40B4-BE49-F238E27FC236}">
                      <a16:creationId xmlns:a16="http://schemas.microsoft.com/office/drawing/2014/main" id="{CDE4DED4-5709-4492-8A50-9A0E82D9DD3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85" name="Rechthoek: afgeronde hoeken 84">
                  <a:extLst>
                    <a:ext uri="{FF2B5EF4-FFF2-40B4-BE49-F238E27FC236}">
                      <a16:creationId xmlns:a16="http://schemas.microsoft.com/office/drawing/2014/main" id="{ADA18C51-FE88-4DF3-9EF4-687D91A24E4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86" name="Rechte verbindingslijn 85">
                  <a:extLst>
                    <a:ext uri="{FF2B5EF4-FFF2-40B4-BE49-F238E27FC236}">
                      <a16:creationId xmlns:a16="http://schemas.microsoft.com/office/drawing/2014/main" id="{F7ED8FB1-B3F5-4C9C-AD8D-96325D12701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Rechte verbindingslijn 86">
                  <a:extLst>
                    <a:ext uri="{FF2B5EF4-FFF2-40B4-BE49-F238E27FC236}">
                      <a16:creationId xmlns:a16="http://schemas.microsoft.com/office/drawing/2014/main" id="{35C6C7FE-6231-46F6-8D24-1BC453A87170}"/>
                    </a:ext>
                  </a:extLst>
                </p:cNvPr>
                <p:cNvCxnSpPr>
                  <a:cxnSpLocks/>
                  <a:stCxn id="8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32A718E1-B476-4BB7-AE5A-0A925F417A8A}"/>
                  </a:ext>
                </a:extLst>
              </p:cNvPr>
              <p:cNvSpPr/>
              <p:nvPr userDrawn="1"/>
            </p:nvSpPr>
            <p:spPr>
              <a:xfrm>
                <a:off x="-3002230" y="36420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a:t>
                </a:r>
              </a:p>
            </p:txBody>
          </p:sp>
        </p:grpSp>
        <p:grpSp>
          <p:nvGrpSpPr>
            <p:cNvPr id="53" name="Groep 52">
              <a:extLst>
                <a:ext uri="{FF2B5EF4-FFF2-40B4-BE49-F238E27FC236}">
                  <a16:creationId xmlns:a16="http://schemas.microsoft.com/office/drawing/2014/main" id="{157C599A-554D-4556-ABCA-2E0695B22290}"/>
                </a:ext>
              </a:extLst>
            </p:cNvPr>
            <p:cNvGrpSpPr/>
            <p:nvPr userDrawn="1"/>
          </p:nvGrpSpPr>
          <p:grpSpPr>
            <a:xfrm>
              <a:off x="-3002727" y="5035039"/>
              <a:ext cx="2705526" cy="1030986"/>
              <a:chOff x="-3002727" y="5035039"/>
              <a:chExt cx="2705526" cy="1030986"/>
            </a:xfrm>
          </p:grpSpPr>
          <p:sp>
            <p:nvSpPr>
              <p:cNvPr id="72" name="Freeform 101">
                <a:extLst>
                  <a:ext uri="{FF2B5EF4-FFF2-40B4-BE49-F238E27FC236}">
                    <a16:creationId xmlns:a16="http://schemas.microsoft.com/office/drawing/2014/main" id="{19698544-0FAB-44CC-BB8A-FB67E80838BB}"/>
                  </a:ext>
                </a:extLst>
              </p:cNvPr>
              <p:cNvSpPr>
                <a:spLocks noEditPoints="1"/>
              </p:cNvSpPr>
              <p:nvPr/>
            </p:nvSpPr>
            <p:spPr bwMode="auto">
              <a:xfrm>
                <a:off x="-3002727" y="540187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nvGrpSpPr>
              <p:cNvPr id="73" name="Groep 72">
                <a:extLst>
                  <a:ext uri="{FF2B5EF4-FFF2-40B4-BE49-F238E27FC236}">
                    <a16:creationId xmlns:a16="http://schemas.microsoft.com/office/drawing/2014/main" id="{48D5A487-1092-43C8-8324-7EF3E61B6948}"/>
                  </a:ext>
                </a:extLst>
              </p:cNvPr>
              <p:cNvGrpSpPr/>
              <p:nvPr userDrawn="1"/>
            </p:nvGrpSpPr>
            <p:grpSpPr>
              <a:xfrm>
                <a:off x="-2642207" y="5035039"/>
                <a:ext cx="2345006" cy="1030986"/>
                <a:chOff x="-2642207" y="5035039"/>
                <a:chExt cx="2345006" cy="1030986"/>
              </a:xfrm>
            </p:grpSpPr>
            <p:sp>
              <p:nvSpPr>
                <p:cNvPr id="74" name="Rechthoek 73">
                  <a:extLst>
                    <a:ext uri="{FF2B5EF4-FFF2-40B4-BE49-F238E27FC236}">
                      <a16:creationId xmlns:a16="http://schemas.microsoft.com/office/drawing/2014/main" id="{B1CBCC13-D2A5-408F-8C5B-CFB8F420DFDB}"/>
                    </a:ext>
                  </a:extLst>
                </p:cNvPr>
                <p:cNvSpPr/>
                <p:nvPr userDrawn="1"/>
              </p:nvSpPr>
              <p:spPr>
                <a:xfrm>
                  <a:off x="-2642207" y="5473902"/>
                  <a:ext cx="2340000"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you can also keep this Aalberts element in red colour. </a:t>
                  </a:r>
                  <a:b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in presentation mode the info text and icon will not be visible. </a:t>
                  </a:r>
                </a:p>
              </p:txBody>
            </p:sp>
            <p:sp>
              <p:nvSpPr>
                <p:cNvPr id="75" name="Rechthoek 74">
                  <a:extLst>
                    <a:ext uri="{FF2B5EF4-FFF2-40B4-BE49-F238E27FC236}">
                      <a16:creationId xmlns:a16="http://schemas.microsoft.com/office/drawing/2014/main" id="{47F0C4D3-9F09-4E8F-B8C2-77AF2A1FF9DC}"/>
                    </a:ext>
                  </a:extLst>
                </p:cNvPr>
                <p:cNvSpPr/>
                <p:nvPr userDrawn="1"/>
              </p:nvSpPr>
              <p:spPr>
                <a:xfrm>
                  <a:off x="-2637201" y="5035039"/>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757575"/>
                      </a:solidFill>
                      <a:effectLst/>
                      <a:uLnTx/>
                      <a:uFillTx/>
                      <a:latin typeface="+mj-lt"/>
                      <a:cs typeface="Segoe UI Light" panose="020B0502040204020203" pitchFamily="34" charset="0"/>
                    </a:rPr>
                    <a:t>use without image</a:t>
                  </a:r>
                </a:p>
              </p:txBody>
            </p:sp>
            <p:cxnSp>
              <p:nvCxnSpPr>
                <p:cNvPr id="76" name="Rechte verbindingslijn 75">
                  <a:extLst>
                    <a:ext uri="{FF2B5EF4-FFF2-40B4-BE49-F238E27FC236}">
                      <a16:creationId xmlns:a16="http://schemas.microsoft.com/office/drawing/2014/main" id="{1C7BAF10-18C2-471F-B906-420310A3B005}"/>
                    </a:ext>
                  </a:extLst>
                </p:cNvPr>
                <p:cNvCxnSpPr>
                  <a:cxnSpLocks/>
                </p:cNvCxnSpPr>
                <p:nvPr userDrawn="1"/>
              </p:nvCxnSpPr>
              <p:spPr>
                <a:xfrm>
                  <a:off x="-2637201" y="5276674"/>
                  <a:ext cx="2340000" cy="0"/>
                </a:xfrm>
                <a:prstGeom prst="line">
                  <a:avLst/>
                </a:prstGeom>
                <a:noFill/>
                <a:ln w="9525" cap="flat" cmpd="sng" algn="ctr">
                  <a:solidFill>
                    <a:schemeClr val="tx2"/>
                  </a:solidFill>
                  <a:prstDash val="solid"/>
                </a:ln>
                <a:effectLst/>
              </p:spPr>
            </p:cxnSp>
          </p:grpSp>
        </p:grpSp>
        <p:grpSp>
          <p:nvGrpSpPr>
            <p:cNvPr id="54" name="Groep 53">
              <a:extLst>
                <a:ext uri="{FF2B5EF4-FFF2-40B4-BE49-F238E27FC236}">
                  <a16:creationId xmlns:a16="http://schemas.microsoft.com/office/drawing/2014/main" id="{01F19977-55BC-4421-86BA-FF477CB555C9}"/>
                </a:ext>
              </a:extLst>
            </p:cNvPr>
            <p:cNvGrpSpPr/>
            <p:nvPr userDrawn="1"/>
          </p:nvGrpSpPr>
          <p:grpSpPr>
            <a:xfrm>
              <a:off x="-3010370" y="1841369"/>
              <a:ext cx="2713169" cy="2132189"/>
              <a:chOff x="-3010370" y="1765236"/>
              <a:chExt cx="2713169" cy="2132189"/>
            </a:xfrm>
          </p:grpSpPr>
          <p:cxnSp>
            <p:nvCxnSpPr>
              <p:cNvPr id="55" name="Rechte verbindingslijn 54">
                <a:extLst>
                  <a:ext uri="{FF2B5EF4-FFF2-40B4-BE49-F238E27FC236}">
                    <a16:creationId xmlns:a16="http://schemas.microsoft.com/office/drawing/2014/main" id="{9BFBC84D-DA47-4DD3-9BE9-C8A26A94B333}"/>
                  </a:ext>
                </a:extLst>
              </p:cNvPr>
              <p:cNvCxnSpPr>
                <a:cxnSpLocks/>
              </p:cNvCxnSpPr>
              <p:nvPr userDrawn="1"/>
            </p:nvCxnSpPr>
            <p:spPr>
              <a:xfrm>
                <a:off x="-2642209" y="2651006"/>
                <a:ext cx="1080000" cy="0"/>
              </a:xfrm>
              <a:prstGeom prst="line">
                <a:avLst/>
              </a:prstGeom>
              <a:noFill/>
              <a:ln w="3175" cap="flat" cmpd="sng" algn="ctr">
                <a:solidFill>
                  <a:schemeClr val="tx1">
                    <a:lumMod val="60000"/>
                    <a:lumOff val="40000"/>
                  </a:schemeClr>
                </a:solidFill>
                <a:prstDash val="solid"/>
              </a:ln>
              <a:effectLst/>
            </p:spPr>
          </p:cxnSp>
          <p:sp>
            <p:nvSpPr>
              <p:cNvPr id="56" name="Ovaal 55">
                <a:extLst>
                  <a:ext uri="{FF2B5EF4-FFF2-40B4-BE49-F238E27FC236}">
                    <a16:creationId xmlns:a16="http://schemas.microsoft.com/office/drawing/2014/main" id="{CD89FFD6-F08E-43E2-904D-1BB39DA4FBC6}"/>
                  </a:ext>
                </a:extLst>
              </p:cNvPr>
              <p:cNvSpPr/>
              <p:nvPr userDrawn="1"/>
            </p:nvSpPr>
            <p:spPr>
              <a:xfrm>
                <a:off x="-3002230" y="275158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57" name="Rechthoek 56">
                <a:extLst>
                  <a:ext uri="{FF2B5EF4-FFF2-40B4-BE49-F238E27FC236}">
                    <a16:creationId xmlns:a16="http://schemas.microsoft.com/office/drawing/2014/main" id="{83078ABE-4B29-4847-B54D-B38C31A8D0AE}"/>
                  </a:ext>
                </a:extLst>
              </p:cNvPr>
              <p:cNvSpPr/>
              <p:nvPr userDrawn="1"/>
            </p:nvSpPr>
            <p:spPr>
              <a:xfrm>
                <a:off x="-2642209" y="2817645"/>
                <a:ext cx="2340000"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sp>
            <p:nvSpPr>
              <p:cNvPr id="58" name="Rechthoek 57">
                <a:extLst>
                  <a:ext uri="{FF2B5EF4-FFF2-40B4-BE49-F238E27FC236}">
                    <a16:creationId xmlns:a16="http://schemas.microsoft.com/office/drawing/2014/main" id="{9D1309E8-0B02-40B8-BA87-B649324E0FB6}"/>
                  </a:ext>
                </a:extLst>
              </p:cNvPr>
              <p:cNvSpPr/>
              <p:nvPr userDrawn="1"/>
            </p:nvSpPr>
            <p:spPr>
              <a:xfrm>
                <a:off x="-2637201" y="1765236"/>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replace existing image</a:t>
                </a:r>
              </a:p>
            </p:txBody>
          </p:sp>
          <p:cxnSp>
            <p:nvCxnSpPr>
              <p:cNvPr id="59" name="Rechte verbindingslijn 58">
                <a:extLst>
                  <a:ext uri="{FF2B5EF4-FFF2-40B4-BE49-F238E27FC236}">
                    <a16:creationId xmlns:a16="http://schemas.microsoft.com/office/drawing/2014/main" id="{3A132E17-10C6-4F26-A55A-9635DB3A56C6}"/>
                  </a:ext>
                </a:extLst>
              </p:cNvPr>
              <p:cNvCxnSpPr>
                <a:cxnSpLocks/>
              </p:cNvCxnSpPr>
              <p:nvPr userDrawn="1"/>
            </p:nvCxnSpPr>
            <p:spPr>
              <a:xfrm>
                <a:off x="-2637201" y="2006871"/>
                <a:ext cx="2340000" cy="0"/>
              </a:xfrm>
              <a:prstGeom prst="line">
                <a:avLst/>
              </a:prstGeom>
              <a:noFill/>
              <a:ln w="9525" cap="flat" cmpd="sng" algn="ctr">
                <a:solidFill>
                  <a:schemeClr val="tx2"/>
                </a:solidFill>
                <a:prstDash val="solid"/>
              </a:ln>
              <a:effectLst/>
            </p:spPr>
          </p:cxnSp>
          <p:sp>
            <p:nvSpPr>
              <p:cNvPr id="60" name="Rechthoek 59">
                <a:extLst>
                  <a:ext uri="{FF2B5EF4-FFF2-40B4-BE49-F238E27FC236}">
                    <a16:creationId xmlns:a16="http://schemas.microsoft.com/office/drawing/2014/main" id="{53769038-8EE7-4BB6-B420-15B259DD4F9C}"/>
                  </a:ext>
                </a:extLst>
              </p:cNvPr>
              <p:cNvSpPr/>
              <p:nvPr userDrawn="1"/>
            </p:nvSpPr>
            <p:spPr>
              <a:xfrm>
                <a:off x="-2642210" y="2197789"/>
                <a:ext cx="2340000" cy="28657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 the existing image and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the press ‘delete button’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a:t>
                </a:r>
              </a:p>
            </p:txBody>
          </p:sp>
          <p:sp>
            <p:nvSpPr>
              <p:cNvPr id="61" name="Ovaal 60">
                <a:extLst>
                  <a:ext uri="{FF2B5EF4-FFF2-40B4-BE49-F238E27FC236}">
                    <a16:creationId xmlns:a16="http://schemas.microsoft.com/office/drawing/2014/main" id="{2E1B879D-BE06-4043-A30C-70AA4A276326}"/>
                  </a:ext>
                </a:extLst>
              </p:cNvPr>
              <p:cNvSpPr/>
              <p:nvPr userDrawn="1"/>
            </p:nvSpPr>
            <p:spPr>
              <a:xfrm>
                <a:off x="-3002230" y="212775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grpSp>
            <p:nvGrpSpPr>
              <p:cNvPr id="62" name="Groep 61">
                <a:extLst>
                  <a:ext uri="{FF2B5EF4-FFF2-40B4-BE49-F238E27FC236}">
                    <a16:creationId xmlns:a16="http://schemas.microsoft.com/office/drawing/2014/main" id="{8AEB04CC-7E65-4C6A-8D91-8961C2E35E84}"/>
                  </a:ext>
                </a:extLst>
              </p:cNvPr>
              <p:cNvGrpSpPr/>
              <p:nvPr userDrawn="1"/>
            </p:nvGrpSpPr>
            <p:grpSpPr>
              <a:xfrm>
                <a:off x="-1022498" y="2816859"/>
                <a:ext cx="294789" cy="318834"/>
                <a:chOff x="14466489" y="1001522"/>
                <a:chExt cx="290627" cy="314333"/>
              </a:xfrm>
            </p:grpSpPr>
            <p:sp>
              <p:nvSpPr>
                <p:cNvPr id="66" name="Rechthoek 65">
                  <a:extLst>
                    <a:ext uri="{FF2B5EF4-FFF2-40B4-BE49-F238E27FC236}">
                      <a16:creationId xmlns:a16="http://schemas.microsoft.com/office/drawing/2014/main" id="{AE030CDD-0D47-45D8-9A6C-DE1786AE3A93}"/>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67" name="Ovaal 66">
                  <a:extLst>
                    <a:ext uri="{FF2B5EF4-FFF2-40B4-BE49-F238E27FC236}">
                      <a16:creationId xmlns:a16="http://schemas.microsoft.com/office/drawing/2014/main" id="{876737C6-CE6A-424D-9948-DF5C8276C91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68" name="Vrije vorm: vorm 67">
                  <a:extLst>
                    <a:ext uri="{FF2B5EF4-FFF2-40B4-BE49-F238E27FC236}">
                      <a16:creationId xmlns:a16="http://schemas.microsoft.com/office/drawing/2014/main" id="{A3A4A173-6C9C-49E4-9DFA-B9AEF154065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69" name="Rechthoek: afgeronde hoeken 68">
                  <a:extLst>
                    <a:ext uri="{FF2B5EF4-FFF2-40B4-BE49-F238E27FC236}">
                      <a16:creationId xmlns:a16="http://schemas.microsoft.com/office/drawing/2014/main" id="{3FAB16E1-8DAF-4D6C-867A-3953FA8292D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70" name="Rechte verbindingslijn 69">
                  <a:extLst>
                    <a:ext uri="{FF2B5EF4-FFF2-40B4-BE49-F238E27FC236}">
                      <a16:creationId xmlns:a16="http://schemas.microsoft.com/office/drawing/2014/main" id="{76918EAA-61DE-4573-8D58-BA524007CC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1" name="Rechte verbindingslijn 70">
                  <a:extLst>
                    <a:ext uri="{FF2B5EF4-FFF2-40B4-BE49-F238E27FC236}">
                      <a16:creationId xmlns:a16="http://schemas.microsoft.com/office/drawing/2014/main" id="{B42F44BA-04F1-44B0-A37C-8DBB01EAFF2E}"/>
                    </a:ext>
                  </a:extLst>
                </p:cNvPr>
                <p:cNvCxnSpPr>
                  <a:cxnSpLocks/>
                  <a:stCxn id="6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63" name="Rechte verbindingslijn 62">
                <a:extLst>
                  <a:ext uri="{FF2B5EF4-FFF2-40B4-BE49-F238E27FC236}">
                    <a16:creationId xmlns:a16="http://schemas.microsoft.com/office/drawing/2014/main" id="{94A0CCB3-3743-43F1-9E1C-63ED92FFD5BA}"/>
                  </a:ext>
                </a:extLst>
              </p:cNvPr>
              <p:cNvCxnSpPr>
                <a:cxnSpLocks/>
              </p:cNvCxnSpPr>
              <p:nvPr userDrawn="1"/>
            </p:nvCxnSpPr>
            <p:spPr>
              <a:xfrm>
                <a:off x="-2642210" y="3253984"/>
                <a:ext cx="1080000" cy="0"/>
              </a:xfrm>
              <a:prstGeom prst="line">
                <a:avLst/>
              </a:prstGeom>
              <a:noFill/>
              <a:ln w="3175" cap="flat" cmpd="sng" algn="ctr">
                <a:solidFill>
                  <a:schemeClr val="tx1">
                    <a:lumMod val="60000"/>
                    <a:lumOff val="40000"/>
                  </a:schemeClr>
                </a:solidFill>
                <a:prstDash val="solid"/>
              </a:ln>
              <a:effectLst/>
            </p:spPr>
          </p:cxnSp>
          <p:sp>
            <p:nvSpPr>
              <p:cNvPr id="64" name="Rechthoek 63">
                <a:extLst>
                  <a:ext uri="{FF2B5EF4-FFF2-40B4-BE49-F238E27FC236}">
                    <a16:creationId xmlns:a16="http://schemas.microsoft.com/office/drawing/2014/main" id="{EAAA0786-F29F-4C16-9D2F-071B2978D15D}"/>
                  </a:ext>
                </a:extLst>
              </p:cNvPr>
              <p:cNvSpPr/>
              <p:nvPr userDrawn="1"/>
            </p:nvSpPr>
            <p:spPr>
              <a:xfrm>
                <a:off x="-2642210" y="3420622"/>
                <a:ext cx="2340000" cy="47680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if the shape is not applied correctly </a:t>
                </a:r>
                <a:r>
                  <a:rPr kumimoji="0" lang="en-GB" sz="1100" b="0" i="0" u="none" strike="noStrike" kern="0" cap="none" spc="0" normalizeH="0" baseline="0" noProof="0" dirty="0">
                    <a:ln>
                      <a:noFill/>
                    </a:ln>
                    <a:solidFill>
                      <a:schemeClr val="tx2"/>
                    </a:solidFill>
                    <a:effectLst/>
                    <a:uLnTx/>
                    <a:uFillTx/>
                    <a:latin typeface="+mn-lt"/>
                    <a:cs typeface="Segoe UI Light" panose="020B0502040204020203" pitchFamily="34" charset="0"/>
                  </a:rPr>
                  <a:t>»</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right mouse click on the layout slide (left side of the screen) and select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reset slide'</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65" name="Freeform 101">
                <a:extLst>
                  <a:ext uri="{FF2B5EF4-FFF2-40B4-BE49-F238E27FC236}">
                    <a16:creationId xmlns:a16="http://schemas.microsoft.com/office/drawing/2014/main" id="{AE2CA541-B483-4445-BC24-24925B1784A4}"/>
                  </a:ext>
                </a:extLst>
              </p:cNvPr>
              <p:cNvSpPr>
                <a:spLocks noEditPoints="1"/>
              </p:cNvSpPr>
              <p:nvPr userDrawn="1"/>
            </p:nvSpPr>
            <p:spPr bwMode="auto">
              <a:xfrm>
                <a:off x="-3010370" y="3376569"/>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grpSp>
    </p:spTree>
    <p:extLst>
      <p:ext uri="{BB962C8B-B14F-4D97-AF65-F5344CB8AC3E}">
        <p14:creationId xmlns:p14="http://schemas.microsoft.com/office/powerpoint/2010/main" val="664278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mper slide 3">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0F5F82A-8137-4AAA-AA76-D972E82B5EDD}"/>
              </a:ext>
            </a:extLst>
          </p:cNvPr>
          <p:cNvSpPr txBox="1">
            <a:spLocks/>
          </p:cNvSpPr>
          <p:nvPr userDrawn="1"/>
        </p:nvSpPr>
        <p:spPr>
          <a:xfrm>
            <a:off x="696000" y="576000"/>
            <a:ext cx="10800000" cy="990000"/>
          </a:xfrm>
          <a:prstGeom prst="rect">
            <a:avLst/>
          </a:prstGeom>
          <a:noFill/>
          <a:ln>
            <a:noFill/>
          </a:ln>
          <a:effectLst/>
        </p:spPr>
        <p:txBody>
          <a:bodyPr vert="horz" wrap="square" lIns="0" tIns="0" rIns="0" bIns="0" rtlCol="0" anchor="t">
            <a:normAutofit/>
          </a:bodyPr>
          <a:lstStyle>
            <a:lvl1pPr algn="l" defTabSz="914400" rtl="0" eaLnBrk="1" latinLnBrk="0" hangingPunct="1">
              <a:lnSpc>
                <a:spcPct val="90000"/>
              </a:lnSpc>
              <a:spcBef>
                <a:spcPct val="0"/>
              </a:spcBef>
              <a:buNone/>
              <a:defRPr lang="en-GB" sz="4000" kern="1200" noProof="0" dirty="0">
                <a:solidFill>
                  <a:schemeClr val="bg1"/>
                </a:solidFill>
                <a:latin typeface="+mj-lt"/>
                <a:ea typeface="+mj-ea"/>
                <a:cs typeface="+mj-cs"/>
              </a:defRPr>
            </a:lvl1pPr>
          </a:lstStyle>
          <a:p>
            <a:pPr algn="ctr"/>
            <a:r>
              <a:rPr lang="en-GB" dirty="0"/>
              <a:t>title</a:t>
            </a:r>
          </a:p>
        </p:txBody>
      </p:sp>
      <p:grpSp>
        <p:nvGrpSpPr>
          <p:cNvPr id="84" name="Groep 83">
            <a:extLst>
              <a:ext uri="{FF2B5EF4-FFF2-40B4-BE49-F238E27FC236}">
                <a16:creationId xmlns:a16="http://schemas.microsoft.com/office/drawing/2014/main" id="{809E87A8-BE3B-410C-8070-F307685C0835}"/>
              </a:ext>
            </a:extLst>
          </p:cNvPr>
          <p:cNvGrpSpPr/>
          <p:nvPr userDrawn="1"/>
        </p:nvGrpSpPr>
        <p:grpSpPr>
          <a:xfrm>
            <a:off x="-2984545" y="396834"/>
            <a:ext cx="2705029" cy="778195"/>
            <a:chOff x="-3002230" y="1693"/>
            <a:chExt cx="2705029" cy="778195"/>
          </a:xfrm>
        </p:grpSpPr>
        <p:sp>
          <p:nvSpPr>
            <p:cNvPr id="109" name="Rechthoek 108">
              <a:extLst>
                <a:ext uri="{FF2B5EF4-FFF2-40B4-BE49-F238E27FC236}">
                  <a16:creationId xmlns:a16="http://schemas.microsoft.com/office/drawing/2014/main" id="{78A73E79-ED6F-4B8B-8F0E-5C76340A6941}"/>
                </a:ext>
              </a:extLst>
            </p:cNvPr>
            <p:cNvSpPr/>
            <p:nvPr userDrawn="1"/>
          </p:nvSpPr>
          <p:spPr>
            <a:xfrm>
              <a:off x="-2637201" y="1693"/>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insert new image</a:t>
              </a:r>
            </a:p>
          </p:txBody>
        </p:sp>
        <p:cxnSp>
          <p:nvCxnSpPr>
            <p:cNvPr id="110" name="Rechte verbindingslijn 109">
              <a:extLst>
                <a:ext uri="{FF2B5EF4-FFF2-40B4-BE49-F238E27FC236}">
                  <a16:creationId xmlns:a16="http://schemas.microsoft.com/office/drawing/2014/main" id="{D73EA503-1CF4-48D5-B3BA-9FCCF76DCE6E}"/>
                </a:ext>
              </a:extLst>
            </p:cNvPr>
            <p:cNvCxnSpPr>
              <a:cxnSpLocks/>
            </p:cNvCxnSpPr>
            <p:nvPr userDrawn="1"/>
          </p:nvCxnSpPr>
          <p:spPr>
            <a:xfrm>
              <a:off x="-2637201" y="243328"/>
              <a:ext cx="2340000" cy="0"/>
            </a:xfrm>
            <a:prstGeom prst="line">
              <a:avLst/>
            </a:prstGeom>
            <a:noFill/>
            <a:ln w="9525" cap="flat" cmpd="sng" algn="ctr">
              <a:solidFill>
                <a:schemeClr val="tx2"/>
              </a:solidFill>
              <a:prstDash val="solid"/>
            </a:ln>
            <a:effectLst/>
          </p:spPr>
        </p:cxnSp>
        <p:sp>
          <p:nvSpPr>
            <p:cNvPr id="111" name="Rechthoek 110">
              <a:extLst>
                <a:ext uri="{FF2B5EF4-FFF2-40B4-BE49-F238E27FC236}">
                  <a16:creationId xmlns:a16="http://schemas.microsoft.com/office/drawing/2014/main" id="{0F45BA2E-17D7-4AC0-8465-37C351D234AB}"/>
                </a:ext>
              </a:extLst>
            </p:cNvPr>
            <p:cNvSpPr/>
            <p:nvPr userDrawn="1"/>
          </p:nvSpPr>
          <p:spPr>
            <a:xfrm>
              <a:off x="-2642209" y="434246"/>
              <a:ext cx="2340000" cy="34564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grpSp>
          <p:nvGrpSpPr>
            <p:cNvPr id="112" name="Groep 111">
              <a:extLst>
                <a:ext uri="{FF2B5EF4-FFF2-40B4-BE49-F238E27FC236}">
                  <a16:creationId xmlns:a16="http://schemas.microsoft.com/office/drawing/2014/main" id="{1B66DBA9-A6C2-484B-B1F6-70C705D51413}"/>
                </a:ext>
              </a:extLst>
            </p:cNvPr>
            <p:cNvGrpSpPr/>
            <p:nvPr userDrawn="1"/>
          </p:nvGrpSpPr>
          <p:grpSpPr>
            <a:xfrm>
              <a:off x="-1033304" y="447650"/>
              <a:ext cx="294789" cy="318834"/>
              <a:chOff x="14466489" y="1001522"/>
              <a:chExt cx="290627" cy="314333"/>
            </a:xfrm>
          </p:grpSpPr>
          <p:sp>
            <p:nvSpPr>
              <p:cNvPr id="114" name="Rechthoek 113">
                <a:extLst>
                  <a:ext uri="{FF2B5EF4-FFF2-40B4-BE49-F238E27FC236}">
                    <a16:creationId xmlns:a16="http://schemas.microsoft.com/office/drawing/2014/main" id="{1C061ED2-4F9E-4738-9FA8-7C7C074CC75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115" name="Ovaal 114">
                <a:extLst>
                  <a:ext uri="{FF2B5EF4-FFF2-40B4-BE49-F238E27FC236}">
                    <a16:creationId xmlns:a16="http://schemas.microsoft.com/office/drawing/2014/main" id="{02C8B929-0E9C-4315-9102-ACC918AA84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116" name="Vrije vorm: vorm 115">
                <a:extLst>
                  <a:ext uri="{FF2B5EF4-FFF2-40B4-BE49-F238E27FC236}">
                    <a16:creationId xmlns:a16="http://schemas.microsoft.com/office/drawing/2014/main" id="{DCA20D9F-7668-4DEA-A1BE-5CDD5AA9FB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117" name="Rechthoek: afgeronde hoeken 116">
                <a:extLst>
                  <a:ext uri="{FF2B5EF4-FFF2-40B4-BE49-F238E27FC236}">
                    <a16:creationId xmlns:a16="http://schemas.microsoft.com/office/drawing/2014/main" id="{79A03183-FC2F-4406-B17C-12301A6162E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118" name="Rechte verbindingslijn 117">
                <a:extLst>
                  <a:ext uri="{FF2B5EF4-FFF2-40B4-BE49-F238E27FC236}">
                    <a16:creationId xmlns:a16="http://schemas.microsoft.com/office/drawing/2014/main" id="{08785613-2AEF-4D52-B442-67B384E90E9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9" name="Rechte verbindingslijn 118">
                <a:extLst>
                  <a:ext uri="{FF2B5EF4-FFF2-40B4-BE49-F238E27FC236}">
                    <a16:creationId xmlns:a16="http://schemas.microsoft.com/office/drawing/2014/main" id="{33E51EA4-EDE3-404D-9CA9-9245D095854E}"/>
                  </a:ext>
                </a:extLst>
              </p:cNvPr>
              <p:cNvCxnSpPr>
                <a:cxnSpLocks/>
                <a:stCxn id="117"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3" name="Ovaal 112">
              <a:extLst>
                <a:ext uri="{FF2B5EF4-FFF2-40B4-BE49-F238E27FC236}">
                  <a16:creationId xmlns:a16="http://schemas.microsoft.com/office/drawing/2014/main" id="{9C1E6567-AA47-45E7-BC39-9BE47B5B77B6}"/>
                </a:ext>
              </a:extLst>
            </p:cNvPr>
            <p:cNvSpPr/>
            <p:nvPr userDrawn="1"/>
          </p:nvSpPr>
          <p:spPr>
            <a:xfrm>
              <a:off x="-3002230" y="36420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a:t>
              </a:r>
            </a:p>
          </p:txBody>
        </p:sp>
      </p:grpSp>
      <p:grpSp>
        <p:nvGrpSpPr>
          <p:cNvPr id="85" name="Groep 84">
            <a:extLst>
              <a:ext uri="{FF2B5EF4-FFF2-40B4-BE49-F238E27FC236}">
                <a16:creationId xmlns:a16="http://schemas.microsoft.com/office/drawing/2014/main" id="{C8541B0C-1BB9-404B-B70A-3BD9C2492872}"/>
              </a:ext>
            </a:extLst>
          </p:cNvPr>
          <p:cNvGrpSpPr/>
          <p:nvPr userDrawn="1"/>
        </p:nvGrpSpPr>
        <p:grpSpPr>
          <a:xfrm>
            <a:off x="-2985042" y="4689740"/>
            <a:ext cx="2705526" cy="1030986"/>
            <a:chOff x="-3002727" y="5035039"/>
            <a:chExt cx="2705526" cy="1030986"/>
          </a:xfrm>
        </p:grpSpPr>
        <p:sp>
          <p:nvSpPr>
            <p:cNvPr id="104" name="Freeform 101">
              <a:extLst>
                <a:ext uri="{FF2B5EF4-FFF2-40B4-BE49-F238E27FC236}">
                  <a16:creationId xmlns:a16="http://schemas.microsoft.com/office/drawing/2014/main" id="{042F9721-879F-4038-B89C-4176039FBF42}"/>
                </a:ext>
              </a:extLst>
            </p:cNvPr>
            <p:cNvSpPr>
              <a:spLocks noEditPoints="1"/>
            </p:cNvSpPr>
            <p:nvPr/>
          </p:nvSpPr>
          <p:spPr bwMode="auto">
            <a:xfrm>
              <a:off x="-3002727" y="540187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nvGrpSpPr>
            <p:cNvPr id="105" name="Groep 104">
              <a:extLst>
                <a:ext uri="{FF2B5EF4-FFF2-40B4-BE49-F238E27FC236}">
                  <a16:creationId xmlns:a16="http://schemas.microsoft.com/office/drawing/2014/main" id="{BCE06622-8DC0-4069-B208-9578066C0C9F}"/>
                </a:ext>
              </a:extLst>
            </p:cNvPr>
            <p:cNvGrpSpPr/>
            <p:nvPr userDrawn="1"/>
          </p:nvGrpSpPr>
          <p:grpSpPr>
            <a:xfrm>
              <a:off x="-2642207" y="5035039"/>
              <a:ext cx="2345006" cy="1030986"/>
              <a:chOff x="-2642207" y="5035039"/>
              <a:chExt cx="2345006" cy="1030986"/>
            </a:xfrm>
          </p:grpSpPr>
          <p:sp>
            <p:nvSpPr>
              <p:cNvPr id="106" name="Rechthoek 105">
                <a:extLst>
                  <a:ext uri="{FF2B5EF4-FFF2-40B4-BE49-F238E27FC236}">
                    <a16:creationId xmlns:a16="http://schemas.microsoft.com/office/drawing/2014/main" id="{80CD8415-5615-4653-81FB-D7963350465B}"/>
                  </a:ext>
                </a:extLst>
              </p:cNvPr>
              <p:cNvSpPr/>
              <p:nvPr userDrawn="1"/>
            </p:nvSpPr>
            <p:spPr>
              <a:xfrm>
                <a:off x="-2642207" y="5473902"/>
                <a:ext cx="2340000"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you can also keep this Aalberts element in red colour. </a:t>
                </a:r>
                <a:b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in presentation mode the info text and icon will not be visible. </a:t>
                </a:r>
              </a:p>
            </p:txBody>
          </p:sp>
          <p:sp>
            <p:nvSpPr>
              <p:cNvPr id="107" name="Rechthoek 106">
                <a:extLst>
                  <a:ext uri="{FF2B5EF4-FFF2-40B4-BE49-F238E27FC236}">
                    <a16:creationId xmlns:a16="http://schemas.microsoft.com/office/drawing/2014/main" id="{37A57F48-909D-4B96-A064-FBB518EF75C6}"/>
                  </a:ext>
                </a:extLst>
              </p:cNvPr>
              <p:cNvSpPr/>
              <p:nvPr userDrawn="1"/>
            </p:nvSpPr>
            <p:spPr>
              <a:xfrm>
                <a:off x="-2637201" y="5035039"/>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757575"/>
                    </a:solidFill>
                    <a:effectLst/>
                    <a:uLnTx/>
                    <a:uFillTx/>
                    <a:latin typeface="+mj-lt"/>
                    <a:cs typeface="Segoe UI Light" panose="020B0502040204020203" pitchFamily="34" charset="0"/>
                  </a:rPr>
                  <a:t>use without image</a:t>
                </a:r>
              </a:p>
            </p:txBody>
          </p:sp>
          <p:cxnSp>
            <p:nvCxnSpPr>
              <p:cNvPr id="108" name="Rechte verbindingslijn 107">
                <a:extLst>
                  <a:ext uri="{FF2B5EF4-FFF2-40B4-BE49-F238E27FC236}">
                    <a16:creationId xmlns:a16="http://schemas.microsoft.com/office/drawing/2014/main" id="{B5BA7052-0D4E-4579-AD82-713C53275392}"/>
                  </a:ext>
                </a:extLst>
              </p:cNvPr>
              <p:cNvCxnSpPr>
                <a:cxnSpLocks/>
              </p:cNvCxnSpPr>
              <p:nvPr userDrawn="1"/>
            </p:nvCxnSpPr>
            <p:spPr>
              <a:xfrm>
                <a:off x="-2637201" y="5276674"/>
                <a:ext cx="2340000" cy="0"/>
              </a:xfrm>
              <a:prstGeom prst="line">
                <a:avLst/>
              </a:prstGeom>
              <a:noFill/>
              <a:ln w="9525" cap="flat" cmpd="sng" algn="ctr">
                <a:solidFill>
                  <a:schemeClr val="tx2"/>
                </a:solidFill>
                <a:prstDash val="solid"/>
              </a:ln>
              <a:effectLst/>
            </p:spPr>
          </p:cxnSp>
        </p:grpSp>
      </p:grpSp>
      <p:grpSp>
        <p:nvGrpSpPr>
          <p:cNvPr id="86" name="Groep 85">
            <a:extLst>
              <a:ext uri="{FF2B5EF4-FFF2-40B4-BE49-F238E27FC236}">
                <a16:creationId xmlns:a16="http://schemas.microsoft.com/office/drawing/2014/main" id="{4C8E3C69-8AD8-4080-B85F-298B749212BE}"/>
              </a:ext>
            </a:extLst>
          </p:cNvPr>
          <p:cNvGrpSpPr/>
          <p:nvPr userDrawn="1"/>
        </p:nvGrpSpPr>
        <p:grpSpPr>
          <a:xfrm>
            <a:off x="-2984545" y="2236510"/>
            <a:ext cx="2705029" cy="1370457"/>
            <a:chOff x="-3002230" y="1765236"/>
            <a:chExt cx="2705029" cy="1370457"/>
          </a:xfrm>
        </p:grpSpPr>
        <p:cxnSp>
          <p:nvCxnSpPr>
            <p:cNvPr id="87" name="Rechte verbindingslijn 86">
              <a:extLst>
                <a:ext uri="{FF2B5EF4-FFF2-40B4-BE49-F238E27FC236}">
                  <a16:creationId xmlns:a16="http://schemas.microsoft.com/office/drawing/2014/main" id="{2B4414E4-23A4-40C0-AE98-425614A205FA}"/>
                </a:ext>
              </a:extLst>
            </p:cNvPr>
            <p:cNvCxnSpPr>
              <a:cxnSpLocks/>
            </p:cNvCxnSpPr>
            <p:nvPr userDrawn="1"/>
          </p:nvCxnSpPr>
          <p:spPr>
            <a:xfrm>
              <a:off x="-2642209" y="2651006"/>
              <a:ext cx="1080000" cy="0"/>
            </a:xfrm>
            <a:prstGeom prst="line">
              <a:avLst/>
            </a:prstGeom>
            <a:noFill/>
            <a:ln w="3175" cap="flat" cmpd="sng" algn="ctr">
              <a:solidFill>
                <a:schemeClr val="tx1">
                  <a:lumMod val="60000"/>
                  <a:lumOff val="40000"/>
                </a:schemeClr>
              </a:solidFill>
              <a:prstDash val="solid"/>
            </a:ln>
            <a:effectLst/>
          </p:spPr>
        </p:cxnSp>
        <p:sp>
          <p:nvSpPr>
            <p:cNvPr id="88" name="Ovaal 87">
              <a:extLst>
                <a:ext uri="{FF2B5EF4-FFF2-40B4-BE49-F238E27FC236}">
                  <a16:creationId xmlns:a16="http://schemas.microsoft.com/office/drawing/2014/main" id="{6961A2EB-17F7-4762-A9C6-F0269CD2F4D7}"/>
                </a:ext>
              </a:extLst>
            </p:cNvPr>
            <p:cNvSpPr/>
            <p:nvPr userDrawn="1"/>
          </p:nvSpPr>
          <p:spPr>
            <a:xfrm>
              <a:off x="-3002230" y="275158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89" name="Rechthoek 88">
              <a:extLst>
                <a:ext uri="{FF2B5EF4-FFF2-40B4-BE49-F238E27FC236}">
                  <a16:creationId xmlns:a16="http://schemas.microsoft.com/office/drawing/2014/main" id="{40572E2F-0758-411E-91BA-C354E028AF69}"/>
                </a:ext>
              </a:extLst>
            </p:cNvPr>
            <p:cNvSpPr/>
            <p:nvPr userDrawn="1"/>
          </p:nvSpPr>
          <p:spPr>
            <a:xfrm>
              <a:off x="-2642209" y="2817645"/>
              <a:ext cx="2340000"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sp>
          <p:nvSpPr>
            <p:cNvPr id="90" name="Rechthoek 89">
              <a:extLst>
                <a:ext uri="{FF2B5EF4-FFF2-40B4-BE49-F238E27FC236}">
                  <a16:creationId xmlns:a16="http://schemas.microsoft.com/office/drawing/2014/main" id="{5618D478-35AC-4D3E-9BAD-4881580327B3}"/>
                </a:ext>
              </a:extLst>
            </p:cNvPr>
            <p:cNvSpPr/>
            <p:nvPr userDrawn="1"/>
          </p:nvSpPr>
          <p:spPr>
            <a:xfrm>
              <a:off x="-2637201" y="1765236"/>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replace existing image</a:t>
              </a:r>
            </a:p>
          </p:txBody>
        </p:sp>
        <p:cxnSp>
          <p:nvCxnSpPr>
            <p:cNvPr id="91" name="Rechte verbindingslijn 90">
              <a:extLst>
                <a:ext uri="{FF2B5EF4-FFF2-40B4-BE49-F238E27FC236}">
                  <a16:creationId xmlns:a16="http://schemas.microsoft.com/office/drawing/2014/main" id="{57602A07-C7D3-43D1-B998-281BA7A190D5}"/>
                </a:ext>
              </a:extLst>
            </p:cNvPr>
            <p:cNvCxnSpPr>
              <a:cxnSpLocks/>
            </p:cNvCxnSpPr>
            <p:nvPr userDrawn="1"/>
          </p:nvCxnSpPr>
          <p:spPr>
            <a:xfrm>
              <a:off x="-2637201" y="2006871"/>
              <a:ext cx="2340000" cy="0"/>
            </a:xfrm>
            <a:prstGeom prst="line">
              <a:avLst/>
            </a:prstGeom>
            <a:noFill/>
            <a:ln w="9525" cap="flat" cmpd="sng" algn="ctr">
              <a:solidFill>
                <a:schemeClr val="tx2"/>
              </a:solidFill>
              <a:prstDash val="solid"/>
            </a:ln>
            <a:effectLst/>
          </p:spPr>
        </p:cxnSp>
        <p:sp>
          <p:nvSpPr>
            <p:cNvPr id="92" name="Rechthoek 91">
              <a:extLst>
                <a:ext uri="{FF2B5EF4-FFF2-40B4-BE49-F238E27FC236}">
                  <a16:creationId xmlns:a16="http://schemas.microsoft.com/office/drawing/2014/main" id="{6846ACAB-ED65-4707-8158-23A9AEBEEB68}"/>
                </a:ext>
              </a:extLst>
            </p:cNvPr>
            <p:cNvSpPr/>
            <p:nvPr userDrawn="1"/>
          </p:nvSpPr>
          <p:spPr>
            <a:xfrm>
              <a:off x="-2642210" y="2197789"/>
              <a:ext cx="2340000" cy="28657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 the existing image and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the press ‘delete button’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a:t>
              </a:r>
            </a:p>
          </p:txBody>
        </p:sp>
        <p:sp>
          <p:nvSpPr>
            <p:cNvPr id="93" name="Ovaal 92">
              <a:extLst>
                <a:ext uri="{FF2B5EF4-FFF2-40B4-BE49-F238E27FC236}">
                  <a16:creationId xmlns:a16="http://schemas.microsoft.com/office/drawing/2014/main" id="{356AF0C6-F73D-4A1E-B1AF-7C0B22954234}"/>
                </a:ext>
              </a:extLst>
            </p:cNvPr>
            <p:cNvSpPr/>
            <p:nvPr userDrawn="1"/>
          </p:nvSpPr>
          <p:spPr>
            <a:xfrm>
              <a:off x="-3002230" y="212775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grpSp>
          <p:nvGrpSpPr>
            <p:cNvPr id="94" name="Groep 93">
              <a:extLst>
                <a:ext uri="{FF2B5EF4-FFF2-40B4-BE49-F238E27FC236}">
                  <a16:creationId xmlns:a16="http://schemas.microsoft.com/office/drawing/2014/main" id="{73BCA092-15EC-4E04-A1E0-7903ABCBEA5F}"/>
                </a:ext>
              </a:extLst>
            </p:cNvPr>
            <p:cNvGrpSpPr/>
            <p:nvPr userDrawn="1"/>
          </p:nvGrpSpPr>
          <p:grpSpPr>
            <a:xfrm>
              <a:off x="-1022498" y="2816859"/>
              <a:ext cx="294789" cy="318834"/>
              <a:chOff x="14466489" y="1001522"/>
              <a:chExt cx="290627" cy="314333"/>
            </a:xfrm>
          </p:grpSpPr>
          <p:sp>
            <p:nvSpPr>
              <p:cNvPr id="98" name="Rechthoek 97">
                <a:extLst>
                  <a:ext uri="{FF2B5EF4-FFF2-40B4-BE49-F238E27FC236}">
                    <a16:creationId xmlns:a16="http://schemas.microsoft.com/office/drawing/2014/main" id="{739A4066-A7F2-404E-805A-E989B9FFDDFA}"/>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99" name="Ovaal 98">
                <a:extLst>
                  <a:ext uri="{FF2B5EF4-FFF2-40B4-BE49-F238E27FC236}">
                    <a16:creationId xmlns:a16="http://schemas.microsoft.com/office/drawing/2014/main" id="{4660ABE9-0AFC-4722-901D-435CA8E3609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100" name="Vrije vorm: vorm 99">
                <a:extLst>
                  <a:ext uri="{FF2B5EF4-FFF2-40B4-BE49-F238E27FC236}">
                    <a16:creationId xmlns:a16="http://schemas.microsoft.com/office/drawing/2014/main" id="{4529C6B0-AD62-440E-8E7D-31B749414C5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101" name="Rechthoek: afgeronde hoeken 100">
                <a:extLst>
                  <a:ext uri="{FF2B5EF4-FFF2-40B4-BE49-F238E27FC236}">
                    <a16:creationId xmlns:a16="http://schemas.microsoft.com/office/drawing/2014/main" id="{3C16EB90-E94E-490D-B0F1-15F221E0521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102" name="Rechte verbindingslijn 101">
                <a:extLst>
                  <a:ext uri="{FF2B5EF4-FFF2-40B4-BE49-F238E27FC236}">
                    <a16:creationId xmlns:a16="http://schemas.microsoft.com/office/drawing/2014/main" id="{E92790E4-D815-4960-935D-E556B0A58D2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3" name="Rechte verbindingslijn 102">
                <a:extLst>
                  <a:ext uri="{FF2B5EF4-FFF2-40B4-BE49-F238E27FC236}">
                    <a16:creationId xmlns:a16="http://schemas.microsoft.com/office/drawing/2014/main" id="{0EBD2A31-95ED-4074-B125-000CB38E5C3A}"/>
                  </a:ext>
                </a:extLst>
              </p:cNvPr>
              <p:cNvCxnSpPr>
                <a:cxnSpLocks/>
                <a:stCxn id="10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Tree>
    <p:extLst>
      <p:ext uri="{BB962C8B-B14F-4D97-AF65-F5344CB8AC3E}">
        <p14:creationId xmlns:p14="http://schemas.microsoft.com/office/powerpoint/2010/main" val="224607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fu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7A955-43B3-431C-B8C3-2976D23AF4EF}"/>
              </a:ext>
            </a:extLst>
          </p:cNvPr>
          <p:cNvSpPr>
            <a:spLocks noGrp="1"/>
          </p:cNvSpPr>
          <p:nvPr>
            <p:ph type="title" hasCustomPrompt="1"/>
          </p:nvPr>
        </p:nvSpPr>
        <p:spPr>
          <a:xfrm>
            <a:off x="696000" y="395785"/>
            <a:ext cx="1224823" cy="561600"/>
          </a:xfrm>
          <a:solidFill>
            <a:schemeClr val="bg1"/>
          </a:solidFill>
          <a:ln>
            <a:noFill/>
          </a:ln>
          <a:effectLst>
            <a:outerShdw dist="12700" dir="5400000" sx="99000" sy="99000" rotWithShape="0">
              <a:schemeClr val="tx2"/>
            </a:outerShdw>
          </a:effectLst>
        </p:spPr>
        <p:txBody>
          <a:bodyPr vert="horz" wrap="none" lIns="91440" tIns="45720" rIns="504000" bIns="180000" rtlCol="0" anchor="t">
            <a:spAutoFit/>
          </a:bodyPr>
          <a:lstStyle>
            <a:lvl1pPr>
              <a:defRPr lang="en-GB" noProof="0" dirty="0"/>
            </a:lvl1pPr>
          </a:lstStyle>
          <a:p>
            <a:pPr lvl="0"/>
            <a:r>
              <a:rPr lang="en-GB" noProof="0"/>
              <a:t>title</a:t>
            </a:r>
          </a:p>
        </p:txBody>
      </p:sp>
      <p:sp>
        <p:nvSpPr>
          <p:cNvPr id="3" name="Tijdelijke aanduiding voor inhoud 2">
            <a:extLst>
              <a:ext uri="{FF2B5EF4-FFF2-40B4-BE49-F238E27FC236}">
                <a16:creationId xmlns:a16="http://schemas.microsoft.com/office/drawing/2014/main" id="{B2F4CDD9-5BD6-410E-A401-8BA85ADF84BD}"/>
              </a:ext>
            </a:extLst>
          </p:cNvPr>
          <p:cNvSpPr>
            <a:spLocks noGrp="1"/>
          </p:cNvSpPr>
          <p:nvPr>
            <p:ph idx="1" hasCustomPrompt="1"/>
          </p:nvPr>
        </p:nvSpPr>
        <p:spPr>
          <a:xfrm>
            <a:off x="696000" y="1260000"/>
            <a:ext cx="10800000" cy="5040000"/>
          </a:xfrm>
        </p:spPr>
        <p:txBody>
          <a:bodyPr>
            <a:noAutofit/>
          </a:bodyPr>
          <a:lstStyle>
            <a:lvl1pPr>
              <a:defRPr/>
            </a:lvl1pPr>
            <a:lvl2pPr>
              <a:defRPr/>
            </a:lvl2pPr>
            <a:lvl3pPr>
              <a:defRPr/>
            </a:lvl3pPr>
            <a:lvl4pPr>
              <a:defRPr/>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6" name="Tijdelijke aanduiding voor datum 3">
            <a:extLst>
              <a:ext uri="{FF2B5EF4-FFF2-40B4-BE49-F238E27FC236}">
                <a16:creationId xmlns:a16="http://schemas.microsoft.com/office/drawing/2014/main" id="{24309619-83CE-4496-8CA8-B59E3D30EB8D}"/>
              </a:ext>
            </a:extLst>
          </p:cNvPr>
          <p:cNvSpPr>
            <a:spLocks noGrp="1"/>
          </p:cNvSpPr>
          <p:nvPr>
            <p:ph type="dt" sz="half" idx="2"/>
          </p:nvPr>
        </p:nvSpPr>
        <p:spPr>
          <a:xfrm>
            <a:off x="695999" y="6481045"/>
            <a:ext cx="2160000" cy="360000"/>
          </a:xfrm>
          <a:prstGeom prst="rect">
            <a:avLst/>
          </a:prstGeom>
        </p:spPr>
        <p:txBody>
          <a:bodyPr vert="horz" lIns="91440" tIns="45720" rIns="91440" bIns="45720" rtlCol="0" anchor="ctr"/>
          <a:lstStyle>
            <a:lvl1pPr algn="l">
              <a:defRPr sz="1100">
                <a:solidFill>
                  <a:schemeClr val="tx2"/>
                </a:solidFill>
              </a:defRPr>
            </a:lvl1pPr>
          </a:lstStyle>
          <a:p>
            <a:r>
              <a:rPr lang="de-DE" noProof="0"/>
              <a:t>10. September 2024</a:t>
            </a:r>
            <a:endParaRPr lang="en-GB" noProof="0" dirty="0"/>
          </a:p>
        </p:txBody>
      </p:sp>
      <p:sp>
        <p:nvSpPr>
          <p:cNvPr id="17" name="Tijdelijke aanduiding voor voettekst 4">
            <a:extLst>
              <a:ext uri="{FF2B5EF4-FFF2-40B4-BE49-F238E27FC236}">
                <a16:creationId xmlns:a16="http://schemas.microsoft.com/office/drawing/2014/main" id="{D74C3F26-F722-47B0-952E-A5B0BAC12B7A}"/>
              </a:ext>
            </a:extLst>
          </p:cNvPr>
          <p:cNvSpPr>
            <a:spLocks noGrp="1"/>
          </p:cNvSpPr>
          <p:nvPr>
            <p:ph type="ftr" sz="quarter" idx="3"/>
          </p:nvPr>
        </p:nvSpPr>
        <p:spPr>
          <a:xfrm>
            <a:off x="3083134" y="6481045"/>
            <a:ext cx="6025733" cy="360000"/>
          </a:xfrm>
          <a:prstGeom prst="rect">
            <a:avLst/>
          </a:prstGeom>
        </p:spPr>
        <p:txBody>
          <a:bodyPr vert="horz" lIns="91440" tIns="45720" rIns="91440" bIns="45720" rtlCol="0" anchor="ctr"/>
          <a:lstStyle>
            <a:lvl1pPr algn="ctr">
              <a:defRPr sz="1100">
                <a:solidFill>
                  <a:schemeClr val="tx2"/>
                </a:solidFill>
              </a:defRPr>
            </a:lvl1pPr>
          </a:lstStyle>
          <a:p>
            <a:r>
              <a:rPr lang="de-DE"/>
              <a:t>Webinar Mikroverunreinigungen Oberflächenbehandlung / Galvanik CH</a:t>
            </a:r>
            <a:endParaRPr lang="en-GB" dirty="0"/>
          </a:p>
        </p:txBody>
      </p:sp>
      <p:sp>
        <p:nvSpPr>
          <p:cNvPr id="18" name="Tijdelijke aanduiding voor dianummer 5">
            <a:extLst>
              <a:ext uri="{FF2B5EF4-FFF2-40B4-BE49-F238E27FC236}">
                <a16:creationId xmlns:a16="http://schemas.microsoft.com/office/drawing/2014/main" id="{1E3F2554-3DEF-4D71-A89F-8F3A7E92C9A0}"/>
              </a:ext>
            </a:extLst>
          </p:cNvPr>
          <p:cNvSpPr>
            <a:spLocks noGrp="1"/>
          </p:cNvSpPr>
          <p:nvPr>
            <p:ph type="sldNum" sz="quarter" idx="4"/>
          </p:nvPr>
        </p:nvSpPr>
        <p:spPr>
          <a:xfrm>
            <a:off x="10416000" y="6481045"/>
            <a:ext cx="1080000" cy="360000"/>
          </a:xfrm>
          <a:prstGeom prst="rect">
            <a:avLst/>
          </a:prstGeom>
        </p:spPr>
        <p:txBody>
          <a:bodyPr vert="horz" lIns="91440" tIns="45720" rIns="91440" bIns="45720" rtlCol="0" anchor="ctr"/>
          <a:lstStyle>
            <a:lvl1pPr algn="r">
              <a:defRPr sz="1100">
                <a:solidFill>
                  <a:schemeClr val="tx2"/>
                </a:solidFill>
              </a:defRPr>
            </a:lvl1pPr>
          </a:lstStyle>
          <a:p>
            <a:fld id="{C232E11A-4D37-4FA6-829D-B3574529BC06}" type="slidenum">
              <a:rPr lang="en-GB" noProof="0" smtClean="0"/>
              <a:pPr/>
              <a:t>‹Nr.›</a:t>
            </a:fld>
            <a:endParaRPr lang="en-GB" noProof="0"/>
          </a:p>
        </p:txBody>
      </p:sp>
      <p:pic>
        <p:nvPicPr>
          <p:cNvPr id="5" name="Grafik 4">
            <a:extLst>
              <a:ext uri="{FF2B5EF4-FFF2-40B4-BE49-F238E27FC236}">
                <a16:creationId xmlns:a16="http://schemas.microsoft.com/office/drawing/2014/main" id="{7CF3D3DD-E3F5-2093-AC33-6D4CC3827F40}"/>
              </a:ext>
            </a:extLst>
          </p:cNvPr>
          <p:cNvPicPr>
            <a:picLocks noChangeAspect="1"/>
          </p:cNvPicPr>
          <p:nvPr userDrawn="1"/>
        </p:nvPicPr>
        <p:blipFill>
          <a:blip r:embed="rId2"/>
          <a:stretch>
            <a:fillRect/>
          </a:stretch>
        </p:blipFill>
        <p:spPr>
          <a:xfrm>
            <a:off x="9486225" y="343022"/>
            <a:ext cx="2009775" cy="614363"/>
          </a:xfrm>
          <a:prstGeom prst="rect">
            <a:avLst/>
          </a:prstGeom>
        </p:spPr>
      </p:pic>
    </p:spTree>
    <p:extLst>
      <p:ext uri="{BB962C8B-B14F-4D97-AF65-F5344CB8AC3E}">
        <p14:creationId xmlns:p14="http://schemas.microsoft.com/office/powerpoint/2010/main" val="228046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left elemen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2F4CDD9-5BD6-410E-A401-8BA85ADF84BD}"/>
              </a:ext>
            </a:extLst>
          </p:cNvPr>
          <p:cNvSpPr>
            <a:spLocks noGrp="1"/>
          </p:cNvSpPr>
          <p:nvPr>
            <p:ph idx="1" hasCustomPrompt="1"/>
          </p:nvPr>
        </p:nvSpPr>
        <p:spPr>
          <a:xfrm>
            <a:off x="5196000" y="1260000"/>
            <a:ext cx="6300000" cy="5040000"/>
          </a:xfrm>
        </p:spPr>
        <p:txBody>
          <a:bodyPr>
            <a:noAutofit/>
          </a:bodyPr>
          <a:lstStyle>
            <a:lvl1pPr marL="342900" marR="0" indent="-342900" algn="l" defTabSz="914400" rtl="0" eaLnBrk="1" fontAlgn="auto" latinLnBrk="0" hangingPunct="1">
              <a:lnSpc>
                <a:spcPct val="90000"/>
              </a:lnSpc>
              <a:spcBef>
                <a:spcPts val="1200"/>
              </a:spcBef>
              <a:spcAft>
                <a:spcPts val="600"/>
              </a:spcAft>
              <a:buClr>
                <a:srgbClr val="CE0E2D"/>
              </a:buClr>
              <a:buSzPct val="100000"/>
              <a:buFont typeface="Courier New" panose="02070309020205020404" pitchFamily="49" charset="0"/>
              <a:buChar char="o"/>
              <a:tabLst/>
              <a:defRPr>
                <a:solidFill>
                  <a:schemeClr val="tx1"/>
                </a:solidFill>
              </a:defRPr>
            </a:lvl1pPr>
            <a:lvl2pPr marL="625475" marR="0" indent="-273050" algn="l" defTabSz="914400" rtl="0" eaLnBrk="1" fontAlgn="auto" latinLnBrk="0" hangingPunct="1">
              <a:lnSpc>
                <a:spcPct val="90000"/>
              </a:lnSpc>
              <a:spcBef>
                <a:spcPts val="500"/>
              </a:spcBef>
              <a:spcAft>
                <a:spcPts val="0"/>
              </a:spcAft>
              <a:buClr>
                <a:srgbClr val="CE0E2D"/>
              </a:buClr>
              <a:buSzPct val="95000"/>
              <a:buFont typeface="Gotham Office" panose="02000000000000000000" pitchFamily="2" charset="0"/>
              <a:buChar char="»"/>
              <a:tabLst/>
              <a:defRPr>
                <a:solidFill>
                  <a:schemeClr val="tx1"/>
                </a:solidFill>
              </a:defRPr>
            </a:lvl2pPr>
            <a:lvl3pPr marL="898525" marR="0" indent="-273050" algn="l" defTabSz="914400" rtl="0" eaLnBrk="1" fontAlgn="auto" latinLnBrk="0" hangingPunct="1">
              <a:lnSpc>
                <a:spcPct val="90000"/>
              </a:lnSpc>
              <a:spcBef>
                <a:spcPts val="500"/>
              </a:spcBef>
              <a:spcAft>
                <a:spcPts val="0"/>
              </a:spcAft>
              <a:buClr>
                <a:srgbClr val="CE0E2D"/>
              </a:buClr>
              <a:buSzPct val="120000"/>
              <a:buFont typeface="Arial" panose="020B0604020202020204" pitchFamily="34" charset="0"/>
              <a:buChar char="•"/>
              <a:tabLst/>
              <a:defRPr>
                <a:solidFill>
                  <a:schemeClr val="tx1"/>
                </a:solidFill>
              </a:defRPr>
            </a:lvl3pPr>
            <a:lvl4pPr marL="1427163" marR="0" indent="-255588" algn="l" defTabSz="914400" rtl="0" eaLnBrk="1" fontAlgn="auto" latinLnBrk="0" hangingPunct="1">
              <a:lnSpc>
                <a:spcPct val="90000"/>
              </a:lnSpc>
              <a:spcBef>
                <a:spcPts val="500"/>
              </a:spcBef>
              <a:spcAft>
                <a:spcPts val="0"/>
              </a:spcAft>
              <a:buClr>
                <a:srgbClr val="CE0E2D"/>
              </a:buClr>
              <a:buSzTx/>
              <a:buFont typeface="Gotham Office" panose="02000000000000000000" pitchFamily="2" charset="0"/>
              <a:buChar char="–"/>
              <a:tabLst/>
              <a:defRPr>
                <a:solidFill>
                  <a:schemeClr val="tx1"/>
                </a:solidFill>
              </a:defRPr>
            </a:lvl4pPr>
            <a:lvl5pPr marL="1973263" marR="0" indent="-2730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solidFill>
              </a:defRPr>
            </a:lvl5pPr>
          </a:lstStyle>
          <a:p>
            <a:pPr marL="342900" marR="0" lvl="0" indent="-342900" algn="l" defTabSz="914400" rtl="0" eaLnBrk="1" fontAlgn="auto" latinLnBrk="0" hangingPunct="1">
              <a:lnSpc>
                <a:spcPct val="90000"/>
              </a:lnSpc>
              <a:spcBef>
                <a:spcPts val="1200"/>
              </a:spcBef>
              <a:spcAft>
                <a:spcPts val="600"/>
              </a:spcAft>
              <a:buClr>
                <a:srgbClr val="CE0E2D"/>
              </a:buClr>
              <a:buSzPct val="100000"/>
              <a:buFont typeface="Courier New" panose="02070309020205020404" pitchFamily="49" charset="0"/>
              <a:buChar char="o"/>
              <a:tabLst/>
              <a:defRPr/>
            </a:pPr>
            <a:r>
              <a:rPr kumimoji="0" lang="en-GB" sz="1800" b="0" i="0" u="none" strike="noStrike" kern="1200" cap="none" spc="0" normalizeH="0" baseline="0" noProof="0" dirty="0">
                <a:ln>
                  <a:noFill/>
                </a:ln>
                <a:solidFill>
                  <a:srgbClr val="FFFFFF">
                    <a:lumMod val="50000"/>
                  </a:srgbClr>
                </a:solidFill>
                <a:effectLst/>
                <a:uLnTx/>
                <a:uFillTx/>
                <a:latin typeface="+mn-lt"/>
                <a:ea typeface="+mn-ea"/>
                <a:cs typeface="+mn-cs"/>
              </a:rPr>
              <a:t>Text level 1</a:t>
            </a:r>
          </a:p>
          <a:p>
            <a:pPr marL="625475" marR="0" lvl="1" indent="-273050" algn="l" defTabSz="914400" rtl="0" eaLnBrk="1" fontAlgn="auto" latinLnBrk="0" hangingPunct="1">
              <a:lnSpc>
                <a:spcPct val="90000"/>
              </a:lnSpc>
              <a:spcBef>
                <a:spcPts val="500"/>
              </a:spcBef>
              <a:spcAft>
                <a:spcPts val="0"/>
              </a:spcAft>
              <a:buClr>
                <a:srgbClr val="CE0E2D"/>
              </a:buClr>
              <a:buSzPct val="95000"/>
              <a:buFont typeface="Gotham Office" panose="02000000000000000000" pitchFamily="2" charset="0"/>
              <a:buChar char="»"/>
              <a:tabLst/>
              <a:defRPr/>
            </a:pPr>
            <a:r>
              <a:rPr kumimoji="0" lang="en-GB" sz="1800" b="0" i="0" u="none" strike="noStrike" kern="1200" cap="none" spc="0" normalizeH="0" baseline="0" noProof="0" dirty="0">
                <a:ln>
                  <a:noFill/>
                </a:ln>
                <a:solidFill>
                  <a:srgbClr val="FFFFFF">
                    <a:lumMod val="50000"/>
                  </a:srgbClr>
                </a:solidFill>
                <a:effectLst/>
                <a:uLnTx/>
                <a:uFillTx/>
                <a:latin typeface="+mn-lt"/>
                <a:ea typeface="+mn-ea"/>
                <a:cs typeface="+mn-cs"/>
              </a:rPr>
              <a:t>Text level 2</a:t>
            </a:r>
          </a:p>
          <a:p>
            <a:pPr marL="898525" marR="0" lvl="2" indent="-273050" algn="l" defTabSz="914400" rtl="0" eaLnBrk="1" fontAlgn="auto" latinLnBrk="0" hangingPunct="1">
              <a:lnSpc>
                <a:spcPct val="90000"/>
              </a:lnSpc>
              <a:spcBef>
                <a:spcPts val="500"/>
              </a:spcBef>
              <a:spcAft>
                <a:spcPts val="0"/>
              </a:spcAft>
              <a:buClr>
                <a:srgbClr val="CE0E2D"/>
              </a:buClr>
              <a:buSzPct val="120000"/>
              <a:buFont typeface="Arial" panose="020B0604020202020204" pitchFamily="34" charset="0"/>
              <a:buChar char="•"/>
              <a:tabLst/>
              <a:defRPr/>
            </a:pPr>
            <a:r>
              <a:rPr kumimoji="0" lang="en-GB" sz="1800" b="0" i="0" u="none" strike="noStrike" kern="1200" cap="none" spc="0" normalizeH="0" baseline="0" noProof="0" dirty="0">
                <a:ln>
                  <a:noFill/>
                </a:ln>
                <a:solidFill>
                  <a:srgbClr val="FFFFFF">
                    <a:lumMod val="50000"/>
                  </a:srgbClr>
                </a:solidFill>
                <a:effectLst/>
                <a:uLnTx/>
                <a:uFillTx/>
                <a:latin typeface="+mn-lt"/>
                <a:ea typeface="+mn-ea"/>
                <a:cs typeface="+mn-cs"/>
              </a:rPr>
              <a:t>Text level 3</a:t>
            </a:r>
          </a:p>
          <a:p>
            <a:pPr marL="1427163" marR="0" lvl="3" indent="-255588" algn="l" defTabSz="914400" rtl="0" eaLnBrk="1" fontAlgn="auto" latinLnBrk="0" hangingPunct="1">
              <a:lnSpc>
                <a:spcPct val="90000"/>
              </a:lnSpc>
              <a:spcBef>
                <a:spcPts val="500"/>
              </a:spcBef>
              <a:spcAft>
                <a:spcPts val="0"/>
              </a:spcAft>
              <a:buClr>
                <a:srgbClr val="CE0E2D"/>
              </a:buClr>
              <a:buSzTx/>
              <a:buFont typeface="Gotham Office" panose="02000000000000000000" pitchFamily="2" charset="0"/>
              <a:buChar char="–"/>
              <a:tabLst/>
              <a:defRPr/>
            </a:pPr>
            <a:r>
              <a:rPr kumimoji="0" lang="en-GB" sz="1800" b="0" i="0" u="none" strike="noStrike" kern="1200" cap="none" spc="0" normalizeH="0" baseline="0" noProof="0" dirty="0">
                <a:ln>
                  <a:noFill/>
                </a:ln>
                <a:solidFill>
                  <a:srgbClr val="FFFFFF">
                    <a:lumMod val="50000"/>
                  </a:srgbClr>
                </a:solidFill>
                <a:effectLst/>
                <a:uLnTx/>
                <a:uFillTx/>
                <a:latin typeface="+mn-lt"/>
                <a:ea typeface="+mn-ea"/>
                <a:cs typeface="+mn-cs"/>
              </a:rPr>
              <a:t>Text level 4</a:t>
            </a:r>
          </a:p>
          <a:p>
            <a:pPr marL="1973263" marR="0" lvl="4" indent="-2730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FFFF">
                    <a:lumMod val="50000"/>
                  </a:srgbClr>
                </a:solidFill>
                <a:effectLst/>
                <a:uLnTx/>
                <a:uFillTx/>
                <a:latin typeface="+mn-lt"/>
                <a:ea typeface="+mn-ea"/>
                <a:cs typeface="+mn-cs"/>
              </a:rPr>
              <a:t>Text level 5</a:t>
            </a:r>
          </a:p>
        </p:txBody>
      </p:sp>
      <p:sp>
        <p:nvSpPr>
          <p:cNvPr id="16" name="Tijdelijke aanduiding voor datum 3">
            <a:extLst>
              <a:ext uri="{FF2B5EF4-FFF2-40B4-BE49-F238E27FC236}">
                <a16:creationId xmlns:a16="http://schemas.microsoft.com/office/drawing/2014/main" id="{24309619-83CE-4496-8CA8-B59E3D30EB8D}"/>
              </a:ext>
            </a:extLst>
          </p:cNvPr>
          <p:cNvSpPr>
            <a:spLocks noGrp="1"/>
          </p:cNvSpPr>
          <p:nvPr>
            <p:ph type="dt" sz="half" idx="2"/>
          </p:nvPr>
        </p:nvSpPr>
        <p:spPr>
          <a:xfrm>
            <a:off x="1206656" y="6481045"/>
            <a:ext cx="2160000" cy="360000"/>
          </a:xfrm>
          <a:prstGeom prst="rect">
            <a:avLst/>
          </a:prstGeom>
        </p:spPr>
        <p:txBody>
          <a:bodyPr vert="horz" lIns="91440" tIns="45720" rIns="91440" bIns="45720" rtlCol="0" anchor="ctr"/>
          <a:lstStyle>
            <a:lvl1pPr algn="l">
              <a:defRPr sz="1100">
                <a:solidFill>
                  <a:schemeClr val="tx2"/>
                </a:solidFill>
              </a:defRPr>
            </a:lvl1pPr>
          </a:lstStyle>
          <a:p>
            <a:r>
              <a:rPr lang="de-DE" noProof="0"/>
              <a:t>10. September 2024</a:t>
            </a:r>
            <a:endParaRPr lang="en-GB" noProof="0"/>
          </a:p>
        </p:txBody>
      </p:sp>
      <p:sp>
        <p:nvSpPr>
          <p:cNvPr id="17" name="Tijdelijke aanduiding voor voettekst 4">
            <a:extLst>
              <a:ext uri="{FF2B5EF4-FFF2-40B4-BE49-F238E27FC236}">
                <a16:creationId xmlns:a16="http://schemas.microsoft.com/office/drawing/2014/main" id="{D74C3F26-F722-47B0-952E-A5B0BAC12B7A}"/>
              </a:ext>
            </a:extLst>
          </p:cNvPr>
          <p:cNvSpPr>
            <a:spLocks noGrp="1"/>
          </p:cNvSpPr>
          <p:nvPr>
            <p:ph type="ftr" sz="quarter" idx="3"/>
          </p:nvPr>
        </p:nvSpPr>
        <p:spPr>
          <a:xfrm>
            <a:off x="3643745" y="6481045"/>
            <a:ext cx="4904512" cy="360000"/>
          </a:xfrm>
          <a:prstGeom prst="rect">
            <a:avLst/>
          </a:prstGeom>
        </p:spPr>
        <p:txBody>
          <a:bodyPr vert="horz" lIns="91440" tIns="45720" rIns="91440" bIns="45720" rtlCol="0" anchor="ctr"/>
          <a:lstStyle>
            <a:lvl1pPr algn="ctr">
              <a:defRPr sz="1100">
                <a:solidFill>
                  <a:schemeClr val="tx2"/>
                </a:solidFill>
              </a:defRPr>
            </a:lvl1pPr>
          </a:lstStyle>
          <a:p>
            <a:r>
              <a:rPr lang="de-DE"/>
              <a:t>Webinar Mikroverunreinigungen Oberflächenbehandlung / Galvanik CH</a:t>
            </a:r>
            <a:endParaRPr lang="en-GB" dirty="0"/>
          </a:p>
        </p:txBody>
      </p:sp>
      <p:sp>
        <p:nvSpPr>
          <p:cNvPr id="18" name="Tijdelijke aanduiding voor dianummer 5">
            <a:extLst>
              <a:ext uri="{FF2B5EF4-FFF2-40B4-BE49-F238E27FC236}">
                <a16:creationId xmlns:a16="http://schemas.microsoft.com/office/drawing/2014/main" id="{1E3F2554-3DEF-4D71-A89F-8F3A7E92C9A0}"/>
              </a:ext>
            </a:extLst>
          </p:cNvPr>
          <p:cNvSpPr>
            <a:spLocks noGrp="1"/>
          </p:cNvSpPr>
          <p:nvPr>
            <p:ph type="sldNum" sz="quarter" idx="4"/>
          </p:nvPr>
        </p:nvSpPr>
        <p:spPr>
          <a:xfrm>
            <a:off x="10416000" y="6481045"/>
            <a:ext cx="1080000" cy="360000"/>
          </a:xfrm>
          <a:prstGeom prst="rect">
            <a:avLst/>
          </a:prstGeom>
        </p:spPr>
        <p:txBody>
          <a:bodyPr vert="horz" lIns="91440" tIns="45720" rIns="91440" bIns="45720" rtlCol="0" anchor="ctr"/>
          <a:lstStyle>
            <a:lvl1pPr algn="r">
              <a:defRPr sz="1100">
                <a:solidFill>
                  <a:schemeClr val="tx2"/>
                </a:solidFill>
              </a:defRPr>
            </a:lvl1pPr>
          </a:lstStyle>
          <a:p>
            <a:fld id="{C232E11A-4D37-4FA6-829D-B3574529BC06}" type="slidenum">
              <a:rPr lang="en-GB" noProof="0" smtClean="0"/>
              <a:pPr/>
              <a:t>‹Nr.›</a:t>
            </a:fld>
            <a:endParaRPr lang="en-GB" noProof="0"/>
          </a:p>
        </p:txBody>
      </p:sp>
      <p:sp>
        <p:nvSpPr>
          <p:cNvPr id="6" name="Titel 5">
            <a:extLst>
              <a:ext uri="{FF2B5EF4-FFF2-40B4-BE49-F238E27FC236}">
                <a16:creationId xmlns:a16="http://schemas.microsoft.com/office/drawing/2014/main" id="{1567B98C-1B43-4939-A17C-61BC2CFDC45F}"/>
              </a:ext>
            </a:extLst>
          </p:cNvPr>
          <p:cNvSpPr>
            <a:spLocks noGrp="1"/>
          </p:cNvSpPr>
          <p:nvPr>
            <p:ph type="title" hasCustomPrompt="1"/>
          </p:nvPr>
        </p:nvSpPr>
        <p:spPr>
          <a:xfrm>
            <a:off x="5196000" y="396000"/>
            <a:ext cx="1224823" cy="561600"/>
          </a:xfrm>
          <a:solidFill>
            <a:schemeClr val="bg1"/>
          </a:solidFill>
          <a:ln>
            <a:noFill/>
          </a:ln>
          <a:effectLst>
            <a:outerShdw dist="12700" dir="5400000" sx="99000" sy="99000" rotWithShape="0">
              <a:schemeClr val="tx2"/>
            </a:outerShdw>
          </a:effectLst>
        </p:spPr>
        <p:txBody>
          <a:bodyPr vert="horz" wrap="none" lIns="91440" tIns="45720" rIns="504000" bIns="180000" rtlCol="0" anchor="t">
            <a:spAutoFit/>
          </a:bodyPr>
          <a:lstStyle>
            <a:lvl1pPr>
              <a:defRPr lang="en-GB"/>
            </a:lvl1pPr>
          </a:lstStyle>
          <a:p>
            <a:pPr marL="0" lvl="0"/>
            <a:r>
              <a:rPr lang="en-GB" noProof="0"/>
              <a:t>title</a:t>
            </a:r>
          </a:p>
        </p:txBody>
      </p:sp>
      <p:grpSp>
        <p:nvGrpSpPr>
          <p:cNvPr id="15" name="Groep 14">
            <a:extLst>
              <a:ext uri="{FF2B5EF4-FFF2-40B4-BE49-F238E27FC236}">
                <a16:creationId xmlns:a16="http://schemas.microsoft.com/office/drawing/2014/main" id="{DDA63F67-B4D6-41BB-96CF-73546E900E85}"/>
              </a:ext>
            </a:extLst>
          </p:cNvPr>
          <p:cNvGrpSpPr/>
          <p:nvPr userDrawn="1"/>
        </p:nvGrpSpPr>
        <p:grpSpPr>
          <a:xfrm>
            <a:off x="-2992685" y="396834"/>
            <a:ext cx="2713169" cy="6064332"/>
            <a:chOff x="-3010370" y="1693"/>
            <a:chExt cx="2713169" cy="6064332"/>
          </a:xfrm>
        </p:grpSpPr>
        <p:grpSp>
          <p:nvGrpSpPr>
            <p:cNvPr id="19" name="Groep 18">
              <a:extLst>
                <a:ext uri="{FF2B5EF4-FFF2-40B4-BE49-F238E27FC236}">
                  <a16:creationId xmlns:a16="http://schemas.microsoft.com/office/drawing/2014/main" id="{3AFF7A62-BD40-499C-A6B4-28E98616D09C}"/>
                </a:ext>
              </a:extLst>
            </p:cNvPr>
            <p:cNvGrpSpPr/>
            <p:nvPr userDrawn="1"/>
          </p:nvGrpSpPr>
          <p:grpSpPr>
            <a:xfrm>
              <a:off x="-3002230" y="1693"/>
              <a:ext cx="2705029" cy="778195"/>
              <a:chOff x="-3002230" y="1693"/>
              <a:chExt cx="2705029" cy="778195"/>
            </a:xfrm>
          </p:grpSpPr>
          <p:sp>
            <p:nvSpPr>
              <p:cNvPr id="44" name="Rechthoek 43">
                <a:extLst>
                  <a:ext uri="{FF2B5EF4-FFF2-40B4-BE49-F238E27FC236}">
                    <a16:creationId xmlns:a16="http://schemas.microsoft.com/office/drawing/2014/main" id="{97527299-C27A-4F49-852E-CFB0826C8D83}"/>
                  </a:ext>
                </a:extLst>
              </p:cNvPr>
              <p:cNvSpPr/>
              <p:nvPr userDrawn="1"/>
            </p:nvSpPr>
            <p:spPr>
              <a:xfrm>
                <a:off x="-2637201" y="1693"/>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insert new image</a:t>
                </a:r>
              </a:p>
            </p:txBody>
          </p:sp>
          <p:cxnSp>
            <p:nvCxnSpPr>
              <p:cNvPr id="45" name="Rechte verbindingslijn 44">
                <a:extLst>
                  <a:ext uri="{FF2B5EF4-FFF2-40B4-BE49-F238E27FC236}">
                    <a16:creationId xmlns:a16="http://schemas.microsoft.com/office/drawing/2014/main" id="{8965E653-2069-4BE2-A972-B7ACE7203633}"/>
                  </a:ext>
                </a:extLst>
              </p:cNvPr>
              <p:cNvCxnSpPr>
                <a:cxnSpLocks/>
              </p:cNvCxnSpPr>
              <p:nvPr userDrawn="1"/>
            </p:nvCxnSpPr>
            <p:spPr>
              <a:xfrm>
                <a:off x="-2637201" y="243328"/>
                <a:ext cx="2340000" cy="0"/>
              </a:xfrm>
              <a:prstGeom prst="line">
                <a:avLst/>
              </a:prstGeom>
              <a:noFill/>
              <a:ln w="9525" cap="flat" cmpd="sng" algn="ctr">
                <a:solidFill>
                  <a:schemeClr val="tx2"/>
                </a:solidFill>
                <a:prstDash val="solid"/>
              </a:ln>
              <a:effectLst/>
            </p:spPr>
          </p:cxnSp>
          <p:sp>
            <p:nvSpPr>
              <p:cNvPr id="46" name="Rechthoek 45">
                <a:extLst>
                  <a:ext uri="{FF2B5EF4-FFF2-40B4-BE49-F238E27FC236}">
                    <a16:creationId xmlns:a16="http://schemas.microsoft.com/office/drawing/2014/main" id="{5AE3F8AA-EC2F-4E21-86D2-E426ACA4C6F5}"/>
                  </a:ext>
                </a:extLst>
              </p:cNvPr>
              <p:cNvSpPr/>
              <p:nvPr userDrawn="1"/>
            </p:nvSpPr>
            <p:spPr>
              <a:xfrm>
                <a:off x="-2642209" y="434246"/>
                <a:ext cx="2340000" cy="34564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grpSp>
            <p:nvGrpSpPr>
              <p:cNvPr id="47" name="Groep 46">
                <a:extLst>
                  <a:ext uri="{FF2B5EF4-FFF2-40B4-BE49-F238E27FC236}">
                    <a16:creationId xmlns:a16="http://schemas.microsoft.com/office/drawing/2014/main" id="{6C2FE5A8-06C3-4A4B-9C02-772A67A83F73}"/>
                  </a:ext>
                </a:extLst>
              </p:cNvPr>
              <p:cNvGrpSpPr/>
              <p:nvPr userDrawn="1"/>
            </p:nvGrpSpPr>
            <p:grpSpPr>
              <a:xfrm>
                <a:off x="-1033304" y="447650"/>
                <a:ext cx="294789" cy="318834"/>
                <a:chOff x="14466489" y="1001522"/>
                <a:chExt cx="290627" cy="314333"/>
              </a:xfrm>
            </p:grpSpPr>
            <p:sp>
              <p:nvSpPr>
                <p:cNvPr id="49" name="Rechthoek 48">
                  <a:extLst>
                    <a:ext uri="{FF2B5EF4-FFF2-40B4-BE49-F238E27FC236}">
                      <a16:creationId xmlns:a16="http://schemas.microsoft.com/office/drawing/2014/main" id="{A38733B0-BA58-4774-AB59-2F0C378AA98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50" name="Ovaal 49">
                  <a:extLst>
                    <a:ext uri="{FF2B5EF4-FFF2-40B4-BE49-F238E27FC236}">
                      <a16:creationId xmlns:a16="http://schemas.microsoft.com/office/drawing/2014/main" id="{ED64DEE1-6877-4BA8-93B7-3FD461A0EF6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51" name="Vrije vorm: vorm 50">
                  <a:extLst>
                    <a:ext uri="{FF2B5EF4-FFF2-40B4-BE49-F238E27FC236}">
                      <a16:creationId xmlns:a16="http://schemas.microsoft.com/office/drawing/2014/main" id="{C2EF86D8-E0CE-46CA-B1E4-8DBED24AEFF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52" name="Rechthoek: afgeronde hoeken 51">
                  <a:extLst>
                    <a:ext uri="{FF2B5EF4-FFF2-40B4-BE49-F238E27FC236}">
                      <a16:creationId xmlns:a16="http://schemas.microsoft.com/office/drawing/2014/main" id="{B40CEBBC-12F0-4926-8D62-E28801BEEB8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53" name="Rechte verbindingslijn 52">
                  <a:extLst>
                    <a:ext uri="{FF2B5EF4-FFF2-40B4-BE49-F238E27FC236}">
                      <a16:creationId xmlns:a16="http://schemas.microsoft.com/office/drawing/2014/main" id="{255F29C3-C897-4D5A-B7B6-B7DAC33DE58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74153C47-5E12-4033-A8D7-135471FD093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48" name="Ovaal 47">
                <a:extLst>
                  <a:ext uri="{FF2B5EF4-FFF2-40B4-BE49-F238E27FC236}">
                    <a16:creationId xmlns:a16="http://schemas.microsoft.com/office/drawing/2014/main" id="{B79D0E8C-8E60-4992-98BC-EB7E6F4820A0}"/>
                  </a:ext>
                </a:extLst>
              </p:cNvPr>
              <p:cNvSpPr/>
              <p:nvPr userDrawn="1"/>
            </p:nvSpPr>
            <p:spPr>
              <a:xfrm>
                <a:off x="-3002230" y="364209"/>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a:t>
                </a:r>
              </a:p>
            </p:txBody>
          </p:sp>
        </p:grpSp>
        <p:grpSp>
          <p:nvGrpSpPr>
            <p:cNvPr id="20" name="Groep 19">
              <a:extLst>
                <a:ext uri="{FF2B5EF4-FFF2-40B4-BE49-F238E27FC236}">
                  <a16:creationId xmlns:a16="http://schemas.microsoft.com/office/drawing/2014/main" id="{D6D40382-6E54-4F3B-9958-6C7093DADCDD}"/>
                </a:ext>
              </a:extLst>
            </p:cNvPr>
            <p:cNvGrpSpPr/>
            <p:nvPr userDrawn="1"/>
          </p:nvGrpSpPr>
          <p:grpSpPr>
            <a:xfrm>
              <a:off x="-3002727" y="5035039"/>
              <a:ext cx="2705526" cy="1030986"/>
              <a:chOff x="-3002727" y="5035039"/>
              <a:chExt cx="2705526" cy="1030986"/>
            </a:xfrm>
          </p:grpSpPr>
          <p:sp>
            <p:nvSpPr>
              <p:cNvPr id="39" name="Freeform 101">
                <a:extLst>
                  <a:ext uri="{FF2B5EF4-FFF2-40B4-BE49-F238E27FC236}">
                    <a16:creationId xmlns:a16="http://schemas.microsoft.com/office/drawing/2014/main" id="{318A0DEA-083C-4F0E-AFDA-9CCBB4EE4A1B}"/>
                  </a:ext>
                </a:extLst>
              </p:cNvPr>
              <p:cNvSpPr>
                <a:spLocks noEditPoints="1"/>
              </p:cNvSpPr>
              <p:nvPr/>
            </p:nvSpPr>
            <p:spPr bwMode="auto">
              <a:xfrm>
                <a:off x="-3002727" y="540187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1">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nvGrpSpPr>
              <p:cNvPr id="40" name="Groep 39">
                <a:extLst>
                  <a:ext uri="{FF2B5EF4-FFF2-40B4-BE49-F238E27FC236}">
                    <a16:creationId xmlns:a16="http://schemas.microsoft.com/office/drawing/2014/main" id="{88E85E16-9305-4262-A995-C46B71ED5387}"/>
                  </a:ext>
                </a:extLst>
              </p:cNvPr>
              <p:cNvGrpSpPr/>
              <p:nvPr userDrawn="1"/>
            </p:nvGrpSpPr>
            <p:grpSpPr>
              <a:xfrm>
                <a:off x="-2642207" y="5035039"/>
                <a:ext cx="2345006" cy="1030986"/>
                <a:chOff x="-2642207" y="5035039"/>
                <a:chExt cx="2345006" cy="1030986"/>
              </a:xfrm>
            </p:grpSpPr>
            <p:sp>
              <p:nvSpPr>
                <p:cNvPr id="41" name="Rechthoek 40">
                  <a:extLst>
                    <a:ext uri="{FF2B5EF4-FFF2-40B4-BE49-F238E27FC236}">
                      <a16:creationId xmlns:a16="http://schemas.microsoft.com/office/drawing/2014/main" id="{7546A3AA-6500-49CE-B199-77634DB18178}"/>
                    </a:ext>
                  </a:extLst>
                </p:cNvPr>
                <p:cNvSpPr/>
                <p:nvPr userDrawn="1"/>
              </p:nvSpPr>
              <p:spPr>
                <a:xfrm>
                  <a:off x="-2642207" y="5473902"/>
                  <a:ext cx="2340000"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you can also keep this Aalberts element in red colour. </a:t>
                  </a:r>
                  <a:b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757575"/>
                      </a:solidFill>
                      <a:effectLst/>
                      <a:uLnTx/>
                      <a:uFillTx/>
                      <a:latin typeface="+mn-lt"/>
                      <a:cs typeface="Segoe UI Light" panose="020B0502040204020203" pitchFamily="34" charset="0"/>
                    </a:rPr>
                    <a:t>in presentation mode the info text and icon will not be visible. </a:t>
                  </a:r>
                </a:p>
              </p:txBody>
            </p:sp>
            <p:sp>
              <p:nvSpPr>
                <p:cNvPr id="42" name="Rechthoek 41">
                  <a:extLst>
                    <a:ext uri="{FF2B5EF4-FFF2-40B4-BE49-F238E27FC236}">
                      <a16:creationId xmlns:a16="http://schemas.microsoft.com/office/drawing/2014/main" id="{771C8C74-7A18-460C-A56B-591D2682137A}"/>
                    </a:ext>
                  </a:extLst>
                </p:cNvPr>
                <p:cNvSpPr/>
                <p:nvPr userDrawn="1"/>
              </p:nvSpPr>
              <p:spPr>
                <a:xfrm>
                  <a:off x="-2637201" y="5035039"/>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rgbClr val="757575"/>
                      </a:solidFill>
                      <a:effectLst/>
                      <a:uLnTx/>
                      <a:uFillTx/>
                      <a:latin typeface="+mj-lt"/>
                      <a:cs typeface="Segoe UI Light" panose="020B0502040204020203" pitchFamily="34" charset="0"/>
                    </a:rPr>
                    <a:t>use without image</a:t>
                  </a:r>
                </a:p>
              </p:txBody>
            </p:sp>
            <p:cxnSp>
              <p:nvCxnSpPr>
                <p:cNvPr id="43" name="Rechte verbindingslijn 42">
                  <a:extLst>
                    <a:ext uri="{FF2B5EF4-FFF2-40B4-BE49-F238E27FC236}">
                      <a16:creationId xmlns:a16="http://schemas.microsoft.com/office/drawing/2014/main" id="{E432675E-0820-4BB2-93DC-43979044F8A6}"/>
                    </a:ext>
                  </a:extLst>
                </p:cNvPr>
                <p:cNvCxnSpPr>
                  <a:cxnSpLocks/>
                </p:cNvCxnSpPr>
                <p:nvPr userDrawn="1"/>
              </p:nvCxnSpPr>
              <p:spPr>
                <a:xfrm>
                  <a:off x="-2637201" y="5276674"/>
                  <a:ext cx="2340000" cy="0"/>
                </a:xfrm>
                <a:prstGeom prst="line">
                  <a:avLst/>
                </a:prstGeom>
                <a:noFill/>
                <a:ln w="9525" cap="flat" cmpd="sng" algn="ctr">
                  <a:solidFill>
                    <a:schemeClr val="tx2"/>
                  </a:solidFill>
                  <a:prstDash val="solid"/>
                </a:ln>
                <a:effectLst/>
              </p:spPr>
            </p:cxnSp>
          </p:grpSp>
        </p:grpSp>
        <p:grpSp>
          <p:nvGrpSpPr>
            <p:cNvPr id="21" name="Groep 20">
              <a:extLst>
                <a:ext uri="{FF2B5EF4-FFF2-40B4-BE49-F238E27FC236}">
                  <a16:creationId xmlns:a16="http://schemas.microsoft.com/office/drawing/2014/main" id="{5E68A771-C293-4BC7-B806-C66D58845164}"/>
                </a:ext>
              </a:extLst>
            </p:cNvPr>
            <p:cNvGrpSpPr/>
            <p:nvPr userDrawn="1"/>
          </p:nvGrpSpPr>
          <p:grpSpPr>
            <a:xfrm>
              <a:off x="-3010370" y="1841369"/>
              <a:ext cx="2713169" cy="2132189"/>
              <a:chOff x="-3010370" y="1765236"/>
              <a:chExt cx="2713169" cy="2132189"/>
            </a:xfrm>
          </p:grpSpPr>
          <p:cxnSp>
            <p:nvCxnSpPr>
              <p:cNvPr id="22" name="Rechte verbindingslijn 21">
                <a:extLst>
                  <a:ext uri="{FF2B5EF4-FFF2-40B4-BE49-F238E27FC236}">
                    <a16:creationId xmlns:a16="http://schemas.microsoft.com/office/drawing/2014/main" id="{482DD8F8-1294-43D3-B9EF-165DCE1EB45B}"/>
                  </a:ext>
                </a:extLst>
              </p:cNvPr>
              <p:cNvCxnSpPr>
                <a:cxnSpLocks/>
              </p:cNvCxnSpPr>
              <p:nvPr userDrawn="1"/>
            </p:nvCxnSpPr>
            <p:spPr>
              <a:xfrm>
                <a:off x="-2642209" y="2651006"/>
                <a:ext cx="1080000" cy="0"/>
              </a:xfrm>
              <a:prstGeom prst="line">
                <a:avLst/>
              </a:prstGeom>
              <a:noFill/>
              <a:ln w="3175" cap="flat" cmpd="sng" algn="ctr">
                <a:solidFill>
                  <a:schemeClr val="tx1">
                    <a:lumMod val="60000"/>
                    <a:lumOff val="40000"/>
                  </a:schemeClr>
                </a:solidFill>
                <a:prstDash val="solid"/>
              </a:ln>
              <a:effectLst/>
            </p:spPr>
          </p:cxnSp>
          <p:sp>
            <p:nvSpPr>
              <p:cNvPr id="23" name="Ovaal 22">
                <a:extLst>
                  <a:ext uri="{FF2B5EF4-FFF2-40B4-BE49-F238E27FC236}">
                    <a16:creationId xmlns:a16="http://schemas.microsoft.com/office/drawing/2014/main" id="{07D5A273-BDF4-4B71-843B-93303B44EEC1}"/>
                  </a:ext>
                </a:extLst>
              </p:cNvPr>
              <p:cNvSpPr/>
              <p:nvPr userDrawn="1"/>
            </p:nvSpPr>
            <p:spPr>
              <a:xfrm>
                <a:off x="-3002230" y="275158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Rechthoek 23">
                <a:extLst>
                  <a:ext uri="{FF2B5EF4-FFF2-40B4-BE49-F238E27FC236}">
                    <a16:creationId xmlns:a16="http://schemas.microsoft.com/office/drawing/2014/main" id="{2F5BEB51-77D0-4259-8069-950ECE441E97}"/>
                  </a:ext>
                </a:extLst>
              </p:cNvPr>
              <p:cNvSpPr/>
              <p:nvPr userDrawn="1"/>
            </p:nvSpPr>
            <p:spPr>
              <a:xfrm>
                <a:off x="-2642209" y="2817645"/>
                <a:ext cx="2340000"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click the icon to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insert a new image</a:t>
                </a:r>
              </a:p>
            </p:txBody>
          </p:sp>
          <p:sp>
            <p:nvSpPr>
              <p:cNvPr id="25" name="Rechthoek 24">
                <a:extLst>
                  <a:ext uri="{FF2B5EF4-FFF2-40B4-BE49-F238E27FC236}">
                    <a16:creationId xmlns:a16="http://schemas.microsoft.com/office/drawing/2014/main" id="{F830AF64-4285-43E9-BD62-A1D312229DE8}"/>
                  </a:ext>
                </a:extLst>
              </p:cNvPr>
              <p:cNvSpPr/>
              <p:nvPr userDrawn="1"/>
            </p:nvSpPr>
            <p:spPr>
              <a:xfrm>
                <a:off x="-2637201" y="1765236"/>
                <a:ext cx="2340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en-GB" sz="1200" b="1" i="0" u="none" strike="noStrike" kern="0" cap="none" spc="0" normalizeH="0" baseline="0" noProof="0" dirty="0">
                    <a:ln>
                      <a:noFill/>
                    </a:ln>
                    <a:solidFill>
                      <a:schemeClr val="tx2"/>
                    </a:solidFill>
                    <a:effectLst/>
                    <a:uLnTx/>
                    <a:uFillTx/>
                    <a:latin typeface="+mj-lt"/>
                    <a:cs typeface="Segoe UI Light" panose="020B0502040204020203" pitchFamily="34" charset="0"/>
                  </a:rPr>
                  <a:t>replace existing image</a:t>
                </a:r>
              </a:p>
            </p:txBody>
          </p:sp>
          <p:cxnSp>
            <p:nvCxnSpPr>
              <p:cNvPr id="26" name="Rechte verbindingslijn 25">
                <a:extLst>
                  <a:ext uri="{FF2B5EF4-FFF2-40B4-BE49-F238E27FC236}">
                    <a16:creationId xmlns:a16="http://schemas.microsoft.com/office/drawing/2014/main" id="{6119E59E-C0DC-454A-AE0D-46ECDE8B2B3D}"/>
                  </a:ext>
                </a:extLst>
              </p:cNvPr>
              <p:cNvCxnSpPr>
                <a:cxnSpLocks/>
              </p:cNvCxnSpPr>
              <p:nvPr userDrawn="1"/>
            </p:nvCxnSpPr>
            <p:spPr>
              <a:xfrm>
                <a:off x="-2637201" y="2006871"/>
                <a:ext cx="2340000" cy="0"/>
              </a:xfrm>
              <a:prstGeom prst="line">
                <a:avLst/>
              </a:prstGeom>
              <a:noFill/>
              <a:ln w="9525" cap="flat" cmpd="sng" algn="ctr">
                <a:solidFill>
                  <a:schemeClr val="tx2"/>
                </a:solidFill>
                <a:prstDash val="solid"/>
              </a:ln>
              <a:effectLst/>
            </p:spPr>
          </p:cxnSp>
          <p:sp>
            <p:nvSpPr>
              <p:cNvPr id="27" name="Rechthoek 26">
                <a:extLst>
                  <a:ext uri="{FF2B5EF4-FFF2-40B4-BE49-F238E27FC236}">
                    <a16:creationId xmlns:a16="http://schemas.microsoft.com/office/drawing/2014/main" id="{18EE916C-C274-4059-95AA-7333CB5BFBAA}"/>
                  </a:ext>
                </a:extLst>
              </p:cNvPr>
              <p:cNvSpPr/>
              <p:nvPr userDrawn="1"/>
            </p:nvSpPr>
            <p:spPr>
              <a:xfrm>
                <a:off x="-2642210" y="2197789"/>
                <a:ext cx="2340000" cy="28657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 the existing image and </a:t>
                </a:r>
                <a:b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the press ‘delete button’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a:t>
                </a:r>
              </a:p>
            </p:txBody>
          </p:sp>
          <p:sp>
            <p:nvSpPr>
              <p:cNvPr id="28" name="Ovaal 27">
                <a:extLst>
                  <a:ext uri="{FF2B5EF4-FFF2-40B4-BE49-F238E27FC236}">
                    <a16:creationId xmlns:a16="http://schemas.microsoft.com/office/drawing/2014/main" id="{30BCF7BE-1F25-48C4-8DC8-A920D9005A23}"/>
                  </a:ext>
                </a:extLst>
              </p:cNvPr>
              <p:cNvSpPr/>
              <p:nvPr userDrawn="1"/>
            </p:nvSpPr>
            <p:spPr>
              <a:xfrm>
                <a:off x="-3002230" y="2127752"/>
                <a:ext cx="260914" cy="259683"/>
              </a:xfrm>
              <a:prstGeom prst="ellipse">
                <a:avLst/>
              </a:prstGeom>
              <a:solidFill>
                <a:schemeClr val="tx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grpSp>
            <p:nvGrpSpPr>
              <p:cNvPr id="29" name="Groep 28">
                <a:extLst>
                  <a:ext uri="{FF2B5EF4-FFF2-40B4-BE49-F238E27FC236}">
                    <a16:creationId xmlns:a16="http://schemas.microsoft.com/office/drawing/2014/main" id="{5B530638-595C-4943-9CAE-729906C03B7C}"/>
                  </a:ext>
                </a:extLst>
              </p:cNvPr>
              <p:cNvGrpSpPr/>
              <p:nvPr userDrawn="1"/>
            </p:nvGrpSpPr>
            <p:grpSpPr>
              <a:xfrm>
                <a:off x="-1022498" y="2816859"/>
                <a:ext cx="294789" cy="318834"/>
                <a:chOff x="14466489" y="1001522"/>
                <a:chExt cx="290627" cy="314333"/>
              </a:xfrm>
            </p:grpSpPr>
            <p:sp>
              <p:nvSpPr>
                <p:cNvPr id="33" name="Rechthoek 32">
                  <a:extLst>
                    <a:ext uri="{FF2B5EF4-FFF2-40B4-BE49-F238E27FC236}">
                      <a16:creationId xmlns:a16="http://schemas.microsoft.com/office/drawing/2014/main" id="{FE492957-69AF-466D-A08F-D508D540FBD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sp>
              <p:nvSpPr>
                <p:cNvPr id="34" name="Ovaal 33">
                  <a:extLst>
                    <a:ext uri="{FF2B5EF4-FFF2-40B4-BE49-F238E27FC236}">
                      <a16:creationId xmlns:a16="http://schemas.microsoft.com/office/drawing/2014/main" id="{1F04D28F-5442-44D6-9A2D-3856CFF94E9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35" name="Vrije vorm: vorm 34">
                  <a:extLst>
                    <a:ext uri="{FF2B5EF4-FFF2-40B4-BE49-F238E27FC236}">
                      <a16:creationId xmlns:a16="http://schemas.microsoft.com/office/drawing/2014/main" id="{56062935-2F6E-46AE-BBEB-2EE1BAB89C4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chemeClr val="tx1"/>
                    </a:solidFill>
                  </a:endParaRPr>
                </a:p>
              </p:txBody>
            </p:sp>
            <p:sp>
              <p:nvSpPr>
                <p:cNvPr id="36" name="Rechthoek: afgeronde hoeken 35">
                  <a:extLst>
                    <a:ext uri="{FF2B5EF4-FFF2-40B4-BE49-F238E27FC236}">
                      <a16:creationId xmlns:a16="http://schemas.microsoft.com/office/drawing/2014/main" id="{5C459ED2-0D83-44BF-A52A-69B8A5B3B11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dirty="0">
                    <a:solidFill>
                      <a:schemeClr val="tx1"/>
                    </a:solidFill>
                    <a:latin typeface="Gotham Office" panose="02000000000000000000" pitchFamily="2" charset="0"/>
                    <a:cs typeface="Arial" panose="020B0604020202020204" pitchFamily="34" charset="0"/>
                  </a:endParaRPr>
                </a:p>
              </p:txBody>
            </p:sp>
            <p:cxnSp>
              <p:nvCxnSpPr>
                <p:cNvPr id="37" name="Rechte verbindingslijn 36">
                  <a:extLst>
                    <a:ext uri="{FF2B5EF4-FFF2-40B4-BE49-F238E27FC236}">
                      <a16:creationId xmlns:a16="http://schemas.microsoft.com/office/drawing/2014/main" id="{D69C353F-BE4B-44D8-BCB5-D62A590CBAE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38" name="Rechte verbindingslijn 37">
                  <a:extLst>
                    <a:ext uri="{FF2B5EF4-FFF2-40B4-BE49-F238E27FC236}">
                      <a16:creationId xmlns:a16="http://schemas.microsoft.com/office/drawing/2014/main" id="{00B1E13B-3482-459D-9D3A-4D405BF7D931}"/>
                    </a:ext>
                  </a:extLst>
                </p:cNvPr>
                <p:cNvCxnSpPr>
                  <a:cxnSpLocks/>
                  <a:stCxn id="3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30" name="Rechte verbindingslijn 29">
                <a:extLst>
                  <a:ext uri="{FF2B5EF4-FFF2-40B4-BE49-F238E27FC236}">
                    <a16:creationId xmlns:a16="http://schemas.microsoft.com/office/drawing/2014/main" id="{BA2E6E16-ED30-4C5E-BF73-B29B291D5B1A}"/>
                  </a:ext>
                </a:extLst>
              </p:cNvPr>
              <p:cNvCxnSpPr>
                <a:cxnSpLocks/>
              </p:cNvCxnSpPr>
              <p:nvPr userDrawn="1"/>
            </p:nvCxnSpPr>
            <p:spPr>
              <a:xfrm>
                <a:off x="-2642210" y="3253984"/>
                <a:ext cx="1080000" cy="0"/>
              </a:xfrm>
              <a:prstGeom prst="line">
                <a:avLst/>
              </a:prstGeom>
              <a:noFill/>
              <a:ln w="3175" cap="flat" cmpd="sng" algn="ctr">
                <a:solidFill>
                  <a:schemeClr val="tx1">
                    <a:lumMod val="60000"/>
                    <a:lumOff val="40000"/>
                  </a:schemeClr>
                </a:solidFill>
                <a:prstDash val="solid"/>
              </a:ln>
              <a:effectLst/>
            </p:spPr>
          </p:cxnSp>
          <p:sp>
            <p:nvSpPr>
              <p:cNvPr id="31" name="Rechthoek 30">
                <a:extLst>
                  <a:ext uri="{FF2B5EF4-FFF2-40B4-BE49-F238E27FC236}">
                    <a16:creationId xmlns:a16="http://schemas.microsoft.com/office/drawing/2014/main" id="{732C7C53-F96D-46B9-BCDE-90F47B0D1DD5}"/>
                  </a:ext>
                </a:extLst>
              </p:cNvPr>
              <p:cNvSpPr/>
              <p:nvPr userDrawn="1"/>
            </p:nvSpPr>
            <p:spPr>
              <a:xfrm>
                <a:off x="-2642210" y="3420622"/>
                <a:ext cx="2340000" cy="47680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if the shape is not applied correctly </a:t>
                </a:r>
                <a:r>
                  <a:rPr kumimoji="0" lang="en-GB" sz="1100" b="0" i="0" u="none" strike="noStrike" kern="0" cap="none" spc="0" normalizeH="0" baseline="0" noProof="0" dirty="0">
                    <a:ln>
                      <a:noFill/>
                    </a:ln>
                    <a:solidFill>
                      <a:schemeClr val="tx2"/>
                    </a:solidFill>
                    <a:effectLst/>
                    <a:uLnTx/>
                    <a:uFillTx/>
                    <a:latin typeface="+mn-lt"/>
                    <a:cs typeface="Segoe UI Light" panose="020B0502040204020203" pitchFamily="34" charset="0"/>
                  </a:rPr>
                  <a:t>»</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right mouse click on the layout slide (left side of the screen) and select '</a:t>
                </a:r>
                <a:r>
                  <a:rPr kumimoji="0" lang="en-GB"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reset slide'</a:t>
                </a:r>
                <a:r>
                  <a:rPr kumimoji="0" lang="en-GB"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p>
            </p:txBody>
          </p:sp>
          <p:sp>
            <p:nvSpPr>
              <p:cNvPr id="32" name="Freeform 101">
                <a:extLst>
                  <a:ext uri="{FF2B5EF4-FFF2-40B4-BE49-F238E27FC236}">
                    <a16:creationId xmlns:a16="http://schemas.microsoft.com/office/drawing/2014/main" id="{C4874D79-28D6-42EE-882C-FB1E52D3EB58}"/>
                  </a:ext>
                </a:extLst>
              </p:cNvPr>
              <p:cNvSpPr>
                <a:spLocks noEditPoints="1"/>
              </p:cNvSpPr>
              <p:nvPr userDrawn="1"/>
            </p:nvSpPr>
            <p:spPr bwMode="auto">
              <a:xfrm>
                <a:off x="-3010370" y="3376569"/>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100" noProof="0"/>
              </a:p>
            </p:txBody>
          </p:sp>
        </p:grpSp>
      </p:grpSp>
    </p:spTree>
    <p:extLst>
      <p:ext uri="{BB962C8B-B14F-4D97-AF65-F5344CB8AC3E}">
        <p14:creationId xmlns:p14="http://schemas.microsoft.com/office/powerpoint/2010/main" val="31877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7A955-43B3-431C-B8C3-2976D23AF4EF}"/>
              </a:ext>
            </a:extLst>
          </p:cNvPr>
          <p:cNvSpPr>
            <a:spLocks noGrp="1"/>
          </p:cNvSpPr>
          <p:nvPr>
            <p:ph type="title" hasCustomPrompt="1"/>
          </p:nvPr>
        </p:nvSpPr>
        <p:spPr>
          <a:xfrm>
            <a:off x="696000" y="395785"/>
            <a:ext cx="1224823" cy="561600"/>
          </a:xfrm>
          <a:solidFill>
            <a:schemeClr val="bg1"/>
          </a:solidFill>
          <a:ln>
            <a:noFill/>
          </a:ln>
          <a:effectLst>
            <a:outerShdw dist="12700" dir="5400000" sx="99000" sy="99000" rotWithShape="0">
              <a:schemeClr val="tx2"/>
            </a:outerShdw>
          </a:effectLst>
        </p:spPr>
        <p:txBody>
          <a:bodyPr vert="horz" wrap="none" lIns="91440" tIns="45720" rIns="504000" bIns="180000" rtlCol="0" anchor="t">
            <a:spAutoFit/>
          </a:bodyPr>
          <a:lstStyle>
            <a:lvl1pPr>
              <a:defRPr lang="en-GB" noProof="0" dirty="0"/>
            </a:lvl1pPr>
          </a:lstStyle>
          <a:p>
            <a:pPr lvl="0"/>
            <a:r>
              <a:rPr lang="en-GB" noProof="0" dirty="0"/>
              <a:t>title</a:t>
            </a:r>
          </a:p>
        </p:txBody>
      </p:sp>
      <p:sp>
        <p:nvSpPr>
          <p:cNvPr id="3" name="Tijdelijke aanduiding voor inhoud 2">
            <a:extLst>
              <a:ext uri="{FF2B5EF4-FFF2-40B4-BE49-F238E27FC236}">
                <a16:creationId xmlns:a16="http://schemas.microsoft.com/office/drawing/2014/main" id="{B2F4CDD9-5BD6-410E-A401-8BA85ADF84BD}"/>
              </a:ext>
            </a:extLst>
          </p:cNvPr>
          <p:cNvSpPr>
            <a:spLocks noGrp="1"/>
          </p:cNvSpPr>
          <p:nvPr>
            <p:ph idx="1" hasCustomPrompt="1"/>
          </p:nvPr>
        </p:nvSpPr>
        <p:spPr>
          <a:xfrm>
            <a:off x="696000" y="1260000"/>
            <a:ext cx="5220000" cy="5040000"/>
          </a:xfrm>
        </p:spPr>
        <p:txBody>
          <a:bodyPr>
            <a:noAutofit/>
          </a:bodyPr>
          <a:lstStyle>
            <a:lvl1pPr>
              <a:defRPr/>
            </a:lvl1pPr>
            <a:lvl2pPr>
              <a:defRPr/>
            </a:lvl2pPr>
            <a:lvl3pPr>
              <a:defRPr/>
            </a:lvl3pPr>
            <a:lvl4pPr>
              <a:defRPr/>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6" name="Tijdelijke aanduiding voor datum 3">
            <a:extLst>
              <a:ext uri="{FF2B5EF4-FFF2-40B4-BE49-F238E27FC236}">
                <a16:creationId xmlns:a16="http://schemas.microsoft.com/office/drawing/2014/main" id="{24309619-83CE-4496-8CA8-B59E3D30EB8D}"/>
              </a:ext>
            </a:extLst>
          </p:cNvPr>
          <p:cNvSpPr>
            <a:spLocks noGrp="1"/>
          </p:cNvSpPr>
          <p:nvPr>
            <p:ph type="dt" sz="half" idx="2"/>
          </p:nvPr>
        </p:nvSpPr>
        <p:spPr>
          <a:xfrm>
            <a:off x="695999" y="6481045"/>
            <a:ext cx="2160000" cy="360000"/>
          </a:xfrm>
          <a:prstGeom prst="rect">
            <a:avLst/>
          </a:prstGeom>
        </p:spPr>
        <p:txBody>
          <a:bodyPr vert="horz" lIns="91440" tIns="45720" rIns="91440" bIns="45720" rtlCol="0" anchor="ctr"/>
          <a:lstStyle>
            <a:lvl1pPr algn="l">
              <a:defRPr sz="1100">
                <a:solidFill>
                  <a:schemeClr val="tx2"/>
                </a:solidFill>
              </a:defRPr>
            </a:lvl1pPr>
          </a:lstStyle>
          <a:p>
            <a:r>
              <a:rPr lang="de-DE" noProof="0"/>
              <a:t>10. September 2024</a:t>
            </a:r>
            <a:endParaRPr lang="en-GB" noProof="0"/>
          </a:p>
        </p:txBody>
      </p:sp>
      <p:sp>
        <p:nvSpPr>
          <p:cNvPr id="17" name="Tijdelijke aanduiding voor voettekst 4">
            <a:extLst>
              <a:ext uri="{FF2B5EF4-FFF2-40B4-BE49-F238E27FC236}">
                <a16:creationId xmlns:a16="http://schemas.microsoft.com/office/drawing/2014/main" id="{D74C3F26-F722-47B0-952E-A5B0BAC12B7A}"/>
              </a:ext>
            </a:extLst>
          </p:cNvPr>
          <p:cNvSpPr>
            <a:spLocks noGrp="1"/>
          </p:cNvSpPr>
          <p:nvPr>
            <p:ph type="ftr" sz="quarter" idx="3"/>
          </p:nvPr>
        </p:nvSpPr>
        <p:spPr>
          <a:xfrm>
            <a:off x="3083134" y="6481045"/>
            <a:ext cx="6025733" cy="360000"/>
          </a:xfrm>
          <a:prstGeom prst="rect">
            <a:avLst/>
          </a:prstGeom>
        </p:spPr>
        <p:txBody>
          <a:bodyPr vert="horz" lIns="91440" tIns="45720" rIns="91440" bIns="45720" rtlCol="0" anchor="ctr"/>
          <a:lstStyle>
            <a:lvl1pPr algn="ctr">
              <a:defRPr sz="1100">
                <a:solidFill>
                  <a:schemeClr val="tx2"/>
                </a:solidFill>
              </a:defRPr>
            </a:lvl1pPr>
          </a:lstStyle>
          <a:p>
            <a:r>
              <a:rPr lang="de-DE"/>
              <a:t>Webinar Mikroverunreinigungen Oberflächenbehandlung / Galvanik CH</a:t>
            </a:r>
            <a:endParaRPr lang="en-GB" dirty="0"/>
          </a:p>
        </p:txBody>
      </p:sp>
      <p:sp>
        <p:nvSpPr>
          <p:cNvPr id="18" name="Tijdelijke aanduiding voor dianummer 5">
            <a:extLst>
              <a:ext uri="{FF2B5EF4-FFF2-40B4-BE49-F238E27FC236}">
                <a16:creationId xmlns:a16="http://schemas.microsoft.com/office/drawing/2014/main" id="{1E3F2554-3DEF-4D71-A89F-8F3A7E92C9A0}"/>
              </a:ext>
            </a:extLst>
          </p:cNvPr>
          <p:cNvSpPr>
            <a:spLocks noGrp="1"/>
          </p:cNvSpPr>
          <p:nvPr>
            <p:ph type="sldNum" sz="quarter" idx="4"/>
          </p:nvPr>
        </p:nvSpPr>
        <p:spPr>
          <a:xfrm>
            <a:off x="10416000" y="6481045"/>
            <a:ext cx="1080000" cy="360000"/>
          </a:xfrm>
          <a:prstGeom prst="rect">
            <a:avLst/>
          </a:prstGeom>
        </p:spPr>
        <p:txBody>
          <a:bodyPr vert="horz" lIns="91440" tIns="45720" rIns="91440" bIns="45720" rtlCol="0" anchor="ctr"/>
          <a:lstStyle>
            <a:lvl1pPr algn="r">
              <a:defRPr sz="1100">
                <a:solidFill>
                  <a:schemeClr val="tx2"/>
                </a:solidFill>
              </a:defRPr>
            </a:lvl1pPr>
          </a:lstStyle>
          <a:p>
            <a:fld id="{C232E11A-4D37-4FA6-829D-B3574529BC06}" type="slidenum">
              <a:rPr lang="en-GB" noProof="0" smtClean="0"/>
              <a:pPr/>
              <a:t>‹Nr.›</a:t>
            </a:fld>
            <a:endParaRPr lang="en-GB" noProof="0"/>
          </a:p>
        </p:txBody>
      </p:sp>
      <p:sp>
        <p:nvSpPr>
          <p:cNvPr id="8" name="Tijdelijke aanduiding voor inhoud 2">
            <a:extLst>
              <a:ext uri="{FF2B5EF4-FFF2-40B4-BE49-F238E27FC236}">
                <a16:creationId xmlns:a16="http://schemas.microsoft.com/office/drawing/2014/main" id="{EC8957C4-D75D-4798-B89B-24562BA4D4F4}"/>
              </a:ext>
            </a:extLst>
          </p:cNvPr>
          <p:cNvSpPr>
            <a:spLocks noGrp="1"/>
          </p:cNvSpPr>
          <p:nvPr>
            <p:ph idx="10" hasCustomPrompt="1"/>
          </p:nvPr>
        </p:nvSpPr>
        <p:spPr>
          <a:xfrm>
            <a:off x="6276000" y="1260000"/>
            <a:ext cx="5220000" cy="5040000"/>
          </a:xfrm>
        </p:spPr>
        <p:txBody>
          <a:bodyPr>
            <a:noAutofit/>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Tree>
    <p:extLst>
      <p:ext uri="{BB962C8B-B14F-4D97-AF65-F5344CB8AC3E}">
        <p14:creationId xmlns:p14="http://schemas.microsoft.com/office/powerpoint/2010/main" val="30541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s 1/3 2/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7A955-43B3-431C-B8C3-2976D23AF4EF}"/>
              </a:ext>
            </a:extLst>
          </p:cNvPr>
          <p:cNvSpPr>
            <a:spLocks noGrp="1"/>
          </p:cNvSpPr>
          <p:nvPr>
            <p:ph type="title" hasCustomPrompt="1"/>
          </p:nvPr>
        </p:nvSpPr>
        <p:spPr>
          <a:xfrm>
            <a:off x="696000" y="395785"/>
            <a:ext cx="1224823" cy="561600"/>
          </a:xfrm>
          <a:solidFill>
            <a:schemeClr val="bg1"/>
          </a:solidFill>
          <a:ln>
            <a:noFill/>
          </a:ln>
          <a:effectLst>
            <a:outerShdw dist="12700" dir="5400000" sx="99000" sy="99000" rotWithShape="0">
              <a:schemeClr val="tx2"/>
            </a:outerShdw>
          </a:effectLst>
        </p:spPr>
        <p:txBody>
          <a:bodyPr vert="horz" wrap="none" lIns="91440" tIns="45720" rIns="504000" bIns="180000" rtlCol="0" anchor="t">
            <a:spAutoFit/>
          </a:bodyPr>
          <a:lstStyle>
            <a:lvl1pPr>
              <a:defRPr lang="en-GB" noProof="0" dirty="0"/>
            </a:lvl1pPr>
          </a:lstStyle>
          <a:p>
            <a:pPr lvl="0"/>
            <a:r>
              <a:rPr lang="en-GB" noProof="0" dirty="0"/>
              <a:t>title</a:t>
            </a:r>
          </a:p>
        </p:txBody>
      </p:sp>
      <p:sp>
        <p:nvSpPr>
          <p:cNvPr id="3" name="Tijdelijke aanduiding voor inhoud 2">
            <a:extLst>
              <a:ext uri="{FF2B5EF4-FFF2-40B4-BE49-F238E27FC236}">
                <a16:creationId xmlns:a16="http://schemas.microsoft.com/office/drawing/2014/main" id="{B2F4CDD9-5BD6-410E-A401-8BA85ADF84BD}"/>
              </a:ext>
            </a:extLst>
          </p:cNvPr>
          <p:cNvSpPr>
            <a:spLocks noGrp="1"/>
          </p:cNvSpPr>
          <p:nvPr>
            <p:ph idx="1" hasCustomPrompt="1"/>
          </p:nvPr>
        </p:nvSpPr>
        <p:spPr>
          <a:xfrm>
            <a:off x="696000" y="1260000"/>
            <a:ext cx="3420000" cy="5040000"/>
          </a:xfrm>
        </p:spPr>
        <p:txBody>
          <a:bodyPr>
            <a:noAutofit/>
          </a:bodyPr>
          <a:lstStyle>
            <a:lvl1pPr>
              <a:defRPr/>
            </a:lvl1pPr>
            <a:lvl2pPr>
              <a:defRPr/>
            </a:lvl2pPr>
            <a:lvl3pPr>
              <a:defRPr/>
            </a:lvl3pPr>
            <a:lvl4pPr>
              <a:defRPr/>
            </a:lvl4pPr>
            <a:lvl5pPr>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16" name="Tijdelijke aanduiding voor datum 3">
            <a:extLst>
              <a:ext uri="{FF2B5EF4-FFF2-40B4-BE49-F238E27FC236}">
                <a16:creationId xmlns:a16="http://schemas.microsoft.com/office/drawing/2014/main" id="{24309619-83CE-4496-8CA8-B59E3D30EB8D}"/>
              </a:ext>
            </a:extLst>
          </p:cNvPr>
          <p:cNvSpPr>
            <a:spLocks noGrp="1"/>
          </p:cNvSpPr>
          <p:nvPr>
            <p:ph type="dt" sz="half" idx="2"/>
          </p:nvPr>
        </p:nvSpPr>
        <p:spPr>
          <a:xfrm>
            <a:off x="695999" y="6481045"/>
            <a:ext cx="2160000" cy="360000"/>
          </a:xfrm>
          <a:prstGeom prst="rect">
            <a:avLst/>
          </a:prstGeom>
        </p:spPr>
        <p:txBody>
          <a:bodyPr vert="horz" lIns="91440" tIns="45720" rIns="91440" bIns="45720" rtlCol="0" anchor="ctr"/>
          <a:lstStyle>
            <a:lvl1pPr algn="l">
              <a:defRPr sz="1100">
                <a:solidFill>
                  <a:schemeClr val="tx2"/>
                </a:solidFill>
              </a:defRPr>
            </a:lvl1pPr>
          </a:lstStyle>
          <a:p>
            <a:r>
              <a:rPr lang="de-DE" noProof="0"/>
              <a:t>10. September 2024</a:t>
            </a:r>
            <a:endParaRPr lang="en-GB" noProof="0"/>
          </a:p>
        </p:txBody>
      </p:sp>
      <p:sp>
        <p:nvSpPr>
          <p:cNvPr id="17" name="Tijdelijke aanduiding voor voettekst 4">
            <a:extLst>
              <a:ext uri="{FF2B5EF4-FFF2-40B4-BE49-F238E27FC236}">
                <a16:creationId xmlns:a16="http://schemas.microsoft.com/office/drawing/2014/main" id="{D74C3F26-F722-47B0-952E-A5B0BAC12B7A}"/>
              </a:ext>
            </a:extLst>
          </p:cNvPr>
          <p:cNvSpPr>
            <a:spLocks noGrp="1"/>
          </p:cNvSpPr>
          <p:nvPr>
            <p:ph type="ftr" sz="quarter" idx="3"/>
          </p:nvPr>
        </p:nvSpPr>
        <p:spPr>
          <a:xfrm>
            <a:off x="3083134" y="6481045"/>
            <a:ext cx="6025733" cy="360000"/>
          </a:xfrm>
          <a:prstGeom prst="rect">
            <a:avLst/>
          </a:prstGeom>
        </p:spPr>
        <p:txBody>
          <a:bodyPr vert="horz" lIns="91440" tIns="45720" rIns="91440" bIns="45720" rtlCol="0" anchor="ctr"/>
          <a:lstStyle>
            <a:lvl1pPr algn="ctr">
              <a:defRPr sz="1100">
                <a:solidFill>
                  <a:schemeClr val="tx2"/>
                </a:solidFill>
              </a:defRPr>
            </a:lvl1pPr>
          </a:lstStyle>
          <a:p>
            <a:r>
              <a:rPr lang="de-DE"/>
              <a:t>Webinar Mikroverunreinigungen Oberflächenbehandlung / Galvanik CH</a:t>
            </a:r>
            <a:endParaRPr lang="en-GB" dirty="0"/>
          </a:p>
        </p:txBody>
      </p:sp>
      <p:sp>
        <p:nvSpPr>
          <p:cNvPr id="18" name="Tijdelijke aanduiding voor dianummer 5">
            <a:extLst>
              <a:ext uri="{FF2B5EF4-FFF2-40B4-BE49-F238E27FC236}">
                <a16:creationId xmlns:a16="http://schemas.microsoft.com/office/drawing/2014/main" id="{1E3F2554-3DEF-4D71-A89F-8F3A7E92C9A0}"/>
              </a:ext>
            </a:extLst>
          </p:cNvPr>
          <p:cNvSpPr>
            <a:spLocks noGrp="1"/>
          </p:cNvSpPr>
          <p:nvPr>
            <p:ph type="sldNum" sz="quarter" idx="4"/>
          </p:nvPr>
        </p:nvSpPr>
        <p:spPr>
          <a:xfrm>
            <a:off x="10416000" y="6481045"/>
            <a:ext cx="1080000" cy="360000"/>
          </a:xfrm>
          <a:prstGeom prst="rect">
            <a:avLst/>
          </a:prstGeom>
        </p:spPr>
        <p:txBody>
          <a:bodyPr vert="horz" lIns="91440" tIns="45720" rIns="91440" bIns="45720" rtlCol="0" anchor="ctr"/>
          <a:lstStyle>
            <a:lvl1pPr algn="r">
              <a:defRPr sz="1100">
                <a:solidFill>
                  <a:schemeClr val="tx2"/>
                </a:solidFill>
              </a:defRPr>
            </a:lvl1pPr>
          </a:lstStyle>
          <a:p>
            <a:fld id="{C232E11A-4D37-4FA6-829D-B3574529BC06}" type="slidenum">
              <a:rPr lang="en-GB" noProof="0" smtClean="0"/>
              <a:pPr/>
              <a:t>‹Nr.›</a:t>
            </a:fld>
            <a:endParaRPr lang="en-GB" noProof="0"/>
          </a:p>
        </p:txBody>
      </p:sp>
      <p:sp>
        <p:nvSpPr>
          <p:cNvPr id="8" name="Tijdelijke aanduiding voor inhoud 2">
            <a:extLst>
              <a:ext uri="{FF2B5EF4-FFF2-40B4-BE49-F238E27FC236}">
                <a16:creationId xmlns:a16="http://schemas.microsoft.com/office/drawing/2014/main" id="{EC8957C4-D75D-4798-B89B-24562BA4D4F4}"/>
              </a:ext>
            </a:extLst>
          </p:cNvPr>
          <p:cNvSpPr>
            <a:spLocks noGrp="1"/>
          </p:cNvSpPr>
          <p:nvPr>
            <p:ph idx="10" hasCustomPrompt="1"/>
          </p:nvPr>
        </p:nvSpPr>
        <p:spPr>
          <a:xfrm>
            <a:off x="4386000" y="1260000"/>
            <a:ext cx="7110000" cy="5040000"/>
          </a:xfrm>
        </p:spPr>
        <p:txBody>
          <a:bodyPr>
            <a:noAutofit/>
          </a:bodyPr>
          <a:lstStyle>
            <a:lvl1pPr>
              <a:defRPr/>
            </a:lvl1pPr>
            <a:lvl2pPr>
              <a:defRPr/>
            </a:lvl2pPr>
            <a:lvl3pPr>
              <a:defRPr/>
            </a:lvl3pPr>
            <a:lvl4pPr>
              <a:defRPr/>
            </a:lvl4pPr>
            <a:lvl5pPr>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pic>
        <p:nvPicPr>
          <p:cNvPr id="6" name="Grafik 5">
            <a:extLst>
              <a:ext uri="{FF2B5EF4-FFF2-40B4-BE49-F238E27FC236}">
                <a16:creationId xmlns:a16="http://schemas.microsoft.com/office/drawing/2014/main" id="{4F92D969-CEF6-C4FC-077A-02009B706DAB}"/>
              </a:ext>
            </a:extLst>
          </p:cNvPr>
          <p:cNvPicPr>
            <a:picLocks noChangeAspect="1"/>
          </p:cNvPicPr>
          <p:nvPr userDrawn="1"/>
        </p:nvPicPr>
        <p:blipFill>
          <a:blip r:embed="rId2"/>
          <a:stretch>
            <a:fillRect/>
          </a:stretch>
        </p:blipFill>
        <p:spPr>
          <a:xfrm>
            <a:off x="9486225" y="343022"/>
            <a:ext cx="2009775" cy="614363"/>
          </a:xfrm>
          <a:prstGeom prst="rect">
            <a:avLst/>
          </a:prstGeom>
        </p:spPr>
      </p:pic>
    </p:spTree>
    <p:extLst>
      <p:ext uri="{BB962C8B-B14F-4D97-AF65-F5344CB8AC3E}">
        <p14:creationId xmlns:p14="http://schemas.microsoft.com/office/powerpoint/2010/main" val="243572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89A5B48-7E46-457E-AF02-F55CF8AA2BBC}"/>
              </a:ext>
            </a:extLst>
          </p:cNvPr>
          <p:cNvSpPr>
            <a:spLocks noGrp="1"/>
          </p:cNvSpPr>
          <p:nvPr>
            <p:ph type="title"/>
          </p:nvPr>
        </p:nvSpPr>
        <p:spPr>
          <a:xfrm>
            <a:off x="696000" y="395999"/>
            <a:ext cx="1224823" cy="561600"/>
          </a:xfrm>
          <a:prstGeom prst="rect">
            <a:avLst/>
          </a:prstGeom>
          <a:solidFill>
            <a:schemeClr val="bg1"/>
          </a:solidFill>
          <a:ln>
            <a:noFill/>
          </a:ln>
          <a:effectLst>
            <a:outerShdw dist="12700" dir="5400000" sx="99000" sy="99000" rotWithShape="0">
              <a:schemeClr val="tx2"/>
            </a:outerShdw>
          </a:effectLst>
        </p:spPr>
        <p:txBody>
          <a:bodyPr vert="horz" wrap="none" lIns="91440" tIns="45720" rIns="504000" bIns="180000" rtlCol="0" anchor="t">
            <a:spAutoFit/>
          </a:bodyPr>
          <a:lstStyle/>
          <a:p>
            <a:pPr lvl="0"/>
            <a:r>
              <a:rPr lang="en-GB" noProof="0" dirty="0"/>
              <a:t>title</a:t>
            </a:r>
          </a:p>
        </p:txBody>
      </p:sp>
      <p:sp>
        <p:nvSpPr>
          <p:cNvPr id="3" name="Tijdelijke aanduiding voor tekst 2">
            <a:extLst>
              <a:ext uri="{FF2B5EF4-FFF2-40B4-BE49-F238E27FC236}">
                <a16:creationId xmlns:a16="http://schemas.microsoft.com/office/drawing/2014/main" id="{AC79C874-C7E6-4A87-9524-A9B3C24AB8C3}"/>
              </a:ext>
            </a:extLst>
          </p:cNvPr>
          <p:cNvSpPr>
            <a:spLocks noGrp="1"/>
          </p:cNvSpPr>
          <p:nvPr>
            <p:ph type="body" idx="1"/>
          </p:nvPr>
        </p:nvSpPr>
        <p:spPr>
          <a:xfrm>
            <a:off x="696000" y="1260000"/>
            <a:ext cx="10800000" cy="5040000"/>
          </a:xfrm>
          <a:prstGeom prst="rect">
            <a:avLst/>
          </a:prstGeom>
        </p:spPr>
        <p:txBody>
          <a:bodyPr vert="horz" lIns="91440" tIns="45720" rIns="91440" bIns="45720" rtlCol="0">
            <a:noAutofit/>
          </a:body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4" name="Tijdelijke aanduiding voor datum 3">
            <a:extLst>
              <a:ext uri="{FF2B5EF4-FFF2-40B4-BE49-F238E27FC236}">
                <a16:creationId xmlns:a16="http://schemas.microsoft.com/office/drawing/2014/main" id="{71FD5D56-406B-4099-AA37-C3EFBC107EA9}"/>
              </a:ext>
            </a:extLst>
          </p:cNvPr>
          <p:cNvSpPr>
            <a:spLocks noGrp="1"/>
          </p:cNvSpPr>
          <p:nvPr>
            <p:ph type="dt" sz="half" idx="2"/>
          </p:nvPr>
        </p:nvSpPr>
        <p:spPr>
          <a:xfrm>
            <a:off x="695999" y="6481045"/>
            <a:ext cx="2160000" cy="360000"/>
          </a:xfrm>
          <a:prstGeom prst="rect">
            <a:avLst/>
          </a:prstGeom>
        </p:spPr>
        <p:txBody>
          <a:bodyPr vert="horz" lIns="91440" tIns="45720" rIns="91440" bIns="45720" rtlCol="0" anchor="ctr"/>
          <a:lstStyle>
            <a:lvl1pPr algn="l">
              <a:defRPr sz="1100">
                <a:solidFill>
                  <a:schemeClr val="tx2"/>
                </a:solidFill>
              </a:defRPr>
            </a:lvl1pPr>
          </a:lstStyle>
          <a:p>
            <a:r>
              <a:rPr lang="de-DE" noProof="0"/>
              <a:t>10. September 2024</a:t>
            </a:r>
            <a:endParaRPr lang="en-GB" noProof="0"/>
          </a:p>
        </p:txBody>
      </p:sp>
      <p:sp>
        <p:nvSpPr>
          <p:cNvPr id="5" name="Tijdelijke aanduiding voor voettekst 4">
            <a:extLst>
              <a:ext uri="{FF2B5EF4-FFF2-40B4-BE49-F238E27FC236}">
                <a16:creationId xmlns:a16="http://schemas.microsoft.com/office/drawing/2014/main" id="{83DD9E31-8104-4E84-915C-09935A4D9CF9}"/>
              </a:ext>
            </a:extLst>
          </p:cNvPr>
          <p:cNvSpPr>
            <a:spLocks noGrp="1"/>
          </p:cNvSpPr>
          <p:nvPr>
            <p:ph type="ftr" sz="quarter" idx="3"/>
          </p:nvPr>
        </p:nvSpPr>
        <p:spPr>
          <a:xfrm>
            <a:off x="3083134" y="6481045"/>
            <a:ext cx="6025733" cy="360000"/>
          </a:xfrm>
          <a:prstGeom prst="rect">
            <a:avLst/>
          </a:prstGeom>
        </p:spPr>
        <p:txBody>
          <a:bodyPr vert="horz" lIns="91440" tIns="45720" rIns="91440" bIns="45720" rtlCol="0" anchor="ctr"/>
          <a:lstStyle>
            <a:lvl1pPr algn="ctr">
              <a:defRPr sz="1100">
                <a:solidFill>
                  <a:schemeClr val="tx2"/>
                </a:solidFill>
              </a:defRPr>
            </a:lvl1pPr>
          </a:lstStyle>
          <a:p>
            <a:r>
              <a:rPr lang="de-DE" noProof="0"/>
              <a:t>Webinar Mikroverunreinigungen Oberflächenbehandlung / Galvanik CH</a:t>
            </a:r>
            <a:endParaRPr lang="en-GB" noProof="0" dirty="0"/>
          </a:p>
        </p:txBody>
      </p:sp>
      <p:sp>
        <p:nvSpPr>
          <p:cNvPr id="6" name="Tijdelijke aanduiding voor dianummer 5">
            <a:extLst>
              <a:ext uri="{FF2B5EF4-FFF2-40B4-BE49-F238E27FC236}">
                <a16:creationId xmlns:a16="http://schemas.microsoft.com/office/drawing/2014/main" id="{0EE429B2-D0F0-4694-8CA4-7C7CD1187CAE}"/>
              </a:ext>
            </a:extLst>
          </p:cNvPr>
          <p:cNvSpPr>
            <a:spLocks noGrp="1"/>
          </p:cNvSpPr>
          <p:nvPr>
            <p:ph type="sldNum" sz="quarter" idx="4"/>
          </p:nvPr>
        </p:nvSpPr>
        <p:spPr>
          <a:xfrm>
            <a:off x="10416000" y="6481045"/>
            <a:ext cx="1080000" cy="360000"/>
          </a:xfrm>
          <a:prstGeom prst="rect">
            <a:avLst/>
          </a:prstGeom>
        </p:spPr>
        <p:txBody>
          <a:bodyPr vert="horz" lIns="91440" tIns="45720" rIns="91440" bIns="45720" rtlCol="0" anchor="ctr"/>
          <a:lstStyle>
            <a:lvl1pPr algn="r">
              <a:defRPr sz="1100">
                <a:solidFill>
                  <a:schemeClr val="tx2"/>
                </a:solidFill>
              </a:defRPr>
            </a:lvl1pPr>
          </a:lstStyle>
          <a:p>
            <a:fld id="{C232E11A-4D37-4FA6-829D-B3574529BC06}" type="slidenum">
              <a:rPr lang="en-GB" noProof="0" smtClean="0"/>
              <a:pPr/>
              <a:t>‹Nr.›</a:t>
            </a:fld>
            <a:endParaRPr lang="en-GB" noProof="0"/>
          </a:p>
        </p:txBody>
      </p:sp>
    </p:spTree>
    <p:extLst>
      <p:ext uri="{BB962C8B-B14F-4D97-AF65-F5344CB8AC3E}">
        <p14:creationId xmlns:p14="http://schemas.microsoft.com/office/powerpoint/2010/main" val="1620573956"/>
      </p:ext>
    </p:extLst>
  </p:cSld>
  <p:clrMap bg1="lt1" tx1="dk1" bg2="lt2" tx2="dk2" accent1="accent1" accent2="accent2" accent3="accent3" accent4="accent4" accent5="accent5" accent6="accent6" hlink="hlink" folHlink="folHlink"/>
  <p:sldLayoutIdLst>
    <p:sldLayoutId id="2147483667" r:id="rId1"/>
    <p:sldLayoutId id="2147483700" r:id="rId2"/>
    <p:sldLayoutId id="2147483703" r:id="rId3"/>
    <p:sldLayoutId id="2147483701" r:id="rId4"/>
    <p:sldLayoutId id="2147483716" r:id="rId5"/>
    <p:sldLayoutId id="2147483668" r:id="rId6"/>
    <p:sldLayoutId id="2147483724" r:id="rId7"/>
    <p:sldLayoutId id="2147483718" r:id="rId8"/>
    <p:sldLayoutId id="2147483726" r:id="rId9"/>
    <p:sldLayoutId id="2147483722" r:id="rId10"/>
    <p:sldLayoutId id="2147483719" r:id="rId11"/>
    <p:sldLayoutId id="2147483720" r:id="rId12"/>
    <p:sldLayoutId id="2147483721" r:id="rId13"/>
    <p:sldLayoutId id="2147483717" r:id="rId14"/>
  </p:sldLayoutIdLst>
  <p:hf hdr="0"/>
  <p:txStyles>
    <p:titleStyle>
      <a:lvl1pPr algn="l" defTabSz="914400" rtl="0" eaLnBrk="1" latinLnBrk="0" hangingPunct="1">
        <a:lnSpc>
          <a:spcPct val="90000"/>
        </a:lnSpc>
        <a:spcBef>
          <a:spcPct val="0"/>
        </a:spcBef>
        <a:buNone/>
        <a:defRPr lang="en-GB" sz="2400" kern="1200" noProof="0" dirty="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200"/>
        </a:spcBef>
        <a:spcAft>
          <a:spcPts val="600"/>
        </a:spcAft>
        <a:buClr>
          <a:schemeClr val="tx2"/>
        </a:buClr>
        <a:buSzPct val="100000"/>
        <a:buFont typeface="Courier New" panose="02070309020205020404" pitchFamily="49" charset="0"/>
        <a:buChar char="o"/>
        <a:defRPr sz="1800" b="0" kern="1200">
          <a:solidFill>
            <a:schemeClr val="tx1"/>
          </a:solidFill>
          <a:latin typeface="+mn-lt"/>
          <a:ea typeface="+mn-ea"/>
          <a:cs typeface="+mn-cs"/>
        </a:defRPr>
      </a:lvl1pPr>
      <a:lvl2pPr marL="625475" indent="-273050" algn="l" defTabSz="914400" rtl="0" eaLnBrk="1" latinLnBrk="0" hangingPunct="1">
        <a:lnSpc>
          <a:spcPct val="90000"/>
        </a:lnSpc>
        <a:spcBef>
          <a:spcPts val="500"/>
        </a:spcBef>
        <a:buClr>
          <a:schemeClr val="tx2"/>
        </a:buClr>
        <a:buSzPct val="95000"/>
        <a:buFont typeface="Gotham Office" panose="02000000000000000000" pitchFamily="2" charset="0"/>
        <a:buChar char="»"/>
        <a:defRPr sz="1800" b="0" kern="1200">
          <a:solidFill>
            <a:schemeClr val="tx1"/>
          </a:solidFill>
          <a:latin typeface="+mn-lt"/>
          <a:ea typeface="+mn-ea"/>
          <a:cs typeface="+mn-cs"/>
        </a:defRPr>
      </a:lvl2pPr>
      <a:lvl3pPr marL="898525" indent="-273050" algn="l" defTabSz="914400" rtl="0" eaLnBrk="1" latinLnBrk="0" hangingPunct="1">
        <a:lnSpc>
          <a:spcPct val="90000"/>
        </a:lnSpc>
        <a:spcBef>
          <a:spcPts val="500"/>
        </a:spcBef>
        <a:buClr>
          <a:schemeClr val="tx2"/>
        </a:buClr>
        <a:buSzPct val="120000"/>
        <a:buFont typeface="Arial" panose="020B0604020202020204" pitchFamily="34" charset="0"/>
        <a:buChar char="•"/>
        <a:defRPr sz="1800" b="0" kern="1200">
          <a:solidFill>
            <a:schemeClr val="tx1"/>
          </a:solidFill>
          <a:latin typeface="+mn-lt"/>
          <a:ea typeface="+mn-ea"/>
          <a:cs typeface="+mn-cs"/>
        </a:defRPr>
      </a:lvl3pPr>
      <a:lvl4pPr marL="1427163" indent="-255588" algn="l" defTabSz="914400" rtl="0" eaLnBrk="1" latinLnBrk="0" hangingPunct="1">
        <a:lnSpc>
          <a:spcPct val="90000"/>
        </a:lnSpc>
        <a:spcBef>
          <a:spcPts val="500"/>
        </a:spcBef>
        <a:buClr>
          <a:schemeClr val="tx2"/>
        </a:buClr>
        <a:buFont typeface="Gotham Office" panose="02000000000000000000" pitchFamily="2" charset="0"/>
        <a:buChar char="–"/>
        <a:defRPr sz="1800" b="0" kern="1200">
          <a:solidFill>
            <a:schemeClr val="tx1"/>
          </a:solidFill>
          <a:latin typeface="+mn-lt"/>
          <a:ea typeface="+mn-ea"/>
          <a:cs typeface="+mn-cs"/>
        </a:defRPr>
      </a:lvl4pPr>
      <a:lvl5pPr marL="1973263" indent="-27305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mailto:agmv@sso-fsts.ch"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jp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jpg"/><Relationship Id="rId4" Type="http://schemas.openxmlformats.org/officeDocument/2006/relationships/image" Target="../media/image30.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mailto:roland.ratschiller@electroless.ch" TargetMode="External"/><Relationship Id="rId2" Type="http://schemas.openxmlformats.org/officeDocument/2006/relationships/hyperlink" Target="mailto:agmv@sso-fsts.ch"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Herbert.hauser@hauserwalz.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customXml" Target="../ink/ink4.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customXml" Target="../ink/ink1.xml"/><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customXml" Target="../ink/ink3.xml"/><Relationship Id="rId4" Type="http://schemas.openxmlformats.org/officeDocument/2006/relationships/hyperlink" Target="https://micropoll.ch/Mediathek/situationsanalyse-stoffeintraege-aus-industrie-und-gewerbe-in-gewaesser/" TargetMode="Externa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customXml" Target="../ink/ink9.xml"/><Relationship Id="rId1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customXml" Target="../ink/ink6.xml"/><Relationship Id="rId12" Type="http://schemas.openxmlformats.org/officeDocument/2006/relationships/image" Target="../media/image19.png"/><Relationship Id="rId17" Type="http://schemas.openxmlformats.org/officeDocument/2006/relationships/customXml" Target="../ink/ink11.xml"/><Relationship Id="rId2" Type="http://schemas.openxmlformats.org/officeDocument/2006/relationships/notesSlide" Target="../notesSlides/notesSlide8.xml"/><Relationship Id="rId16" Type="http://schemas.openxmlformats.org/officeDocument/2006/relationships/image" Target="../media/image21.png"/><Relationship Id="rId20"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customXml" Target="../ink/ink8.xml"/><Relationship Id="rId5" Type="http://schemas.openxmlformats.org/officeDocument/2006/relationships/customXml" Target="../ink/ink5.xml"/><Relationship Id="rId15" Type="http://schemas.openxmlformats.org/officeDocument/2006/relationships/customXml" Target="../ink/ink10.xml"/><Relationship Id="rId10" Type="http://schemas.openxmlformats.org/officeDocument/2006/relationships/image" Target="../media/image18.png"/><Relationship Id="rId19" Type="http://schemas.openxmlformats.org/officeDocument/2006/relationships/customXml" Target="../ink/ink12.xml"/><Relationship Id="rId4" Type="http://schemas.openxmlformats.org/officeDocument/2006/relationships/image" Target="../media/image15.png"/><Relationship Id="rId9" Type="http://schemas.openxmlformats.org/officeDocument/2006/relationships/customXml" Target="../ink/ink7.xml"/><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4AA110A-077A-4FCE-BA11-7B49360B79E6}"/>
              </a:ext>
            </a:extLst>
          </p:cNvPr>
          <p:cNvSpPr>
            <a:spLocks noGrp="1"/>
          </p:cNvSpPr>
          <p:nvPr>
            <p:ph type="ctrTitle"/>
          </p:nvPr>
        </p:nvSpPr>
        <p:spPr>
          <a:xfrm>
            <a:off x="1031576" y="3289862"/>
            <a:ext cx="8464116" cy="990000"/>
          </a:xfrm>
        </p:spPr>
        <p:txBody>
          <a:bodyPr>
            <a:normAutofit/>
          </a:bodyPr>
          <a:lstStyle/>
          <a:p>
            <a:r>
              <a:rPr lang="de-CH" sz="2600" dirty="0">
                <a:solidFill>
                  <a:schemeClr val="accent6">
                    <a:lumMod val="50000"/>
                  </a:schemeClr>
                </a:solidFill>
                <a:latin typeface="Gotham Office"/>
              </a:rPr>
              <a:t>Branche der Metalloberflächenbehandlung / Galvanik </a:t>
            </a:r>
          </a:p>
        </p:txBody>
      </p:sp>
      <p:sp>
        <p:nvSpPr>
          <p:cNvPr id="6" name="Ondertitel 5">
            <a:extLst>
              <a:ext uri="{FF2B5EF4-FFF2-40B4-BE49-F238E27FC236}">
                <a16:creationId xmlns:a16="http://schemas.microsoft.com/office/drawing/2014/main" id="{B7202B92-3D9D-4B0A-AB4E-5486F346165D}"/>
              </a:ext>
            </a:extLst>
          </p:cNvPr>
          <p:cNvSpPr>
            <a:spLocks noGrp="1"/>
          </p:cNvSpPr>
          <p:nvPr>
            <p:ph type="subTitle" idx="1"/>
          </p:nvPr>
        </p:nvSpPr>
        <p:spPr>
          <a:xfrm>
            <a:off x="1031576" y="4617025"/>
            <a:ext cx="8639962" cy="504000"/>
          </a:xfrm>
        </p:spPr>
        <p:txBody>
          <a:bodyPr/>
          <a:lstStyle/>
          <a:p>
            <a:r>
              <a:rPr lang="de-CH" sz="2000" dirty="0">
                <a:latin typeface="Gotham Office"/>
              </a:rPr>
              <a:t>Webinar am 10. Sept. 2024 für die Mitglieder der Trägerverbände der SSO-SFTS</a:t>
            </a:r>
          </a:p>
          <a:p>
            <a:endParaRPr lang="de-CH" sz="2200" dirty="0">
              <a:latin typeface="Gotham Office"/>
            </a:endParaRPr>
          </a:p>
        </p:txBody>
      </p:sp>
      <p:sp>
        <p:nvSpPr>
          <p:cNvPr id="9" name="Titel 4">
            <a:extLst>
              <a:ext uri="{FF2B5EF4-FFF2-40B4-BE49-F238E27FC236}">
                <a16:creationId xmlns:a16="http://schemas.microsoft.com/office/drawing/2014/main" id="{F4AA110A-077A-4FCE-BA11-7B49360B79E6}"/>
              </a:ext>
            </a:extLst>
          </p:cNvPr>
          <p:cNvSpPr txBox="1">
            <a:spLocks/>
          </p:cNvSpPr>
          <p:nvPr/>
        </p:nvSpPr>
        <p:spPr>
          <a:xfrm>
            <a:off x="1031576" y="2448699"/>
            <a:ext cx="10706157" cy="990000"/>
          </a:xfrm>
          <a:prstGeom prst="rect">
            <a:avLst/>
          </a:prstGeom>
          <a:noFill/>
          <a:ln>
            <a:noFill/>
          </a:ln>
          <a:effectLst/>
        </p:spPr>
        <p:txBody>
          <a:bodyPr vert="horz" wrap="square" lIns="0" tIns="0" rIns="0" bIns="0" rtlCol="0" anchor="ctr">
            <a:noAutofit/>
          </a:bodyPr>
          <a:lstStyle>
            <a:lvl1pPr algn="l" defTabSz="914400" rtl="0" eaLnBrk="1" latinLnBrk="0" hangingPunct="1">
              <a:lnSpc>
                <a:spcPct val="90000"/>
              </a:lnSpc>
              <a:spcBef>
                <a:spcPct val="0"/>
              </a:spcBef>
              <a:buNone/>
              <a:defRPr lang="en-GB" sz="4000" kern="1200" noProof="0">
                <a:solidFill>
                  <a:schemeClr val="tx2"/>
                </a:solidFill>
                <a:latin typeface="+mj-lt"/>
                <a:ea typeface="+mj-ea"/>
                <a:cs typeface="+mj-cs"/>
              </a:defRPr>
            </a:lvl1pPr>
          </a:lstStyle>
          <a:p>
            <a:r>
              <a:rPr lang="de-CH" sz="3200" dirty="0">
                <a:solidFill>
                  <a:schemeClr val="accent6">
                    <a:lumMod val="50000"/>
                  </a:schemeClr>
                </a:solidFill>
                <a:latin typeface="Gotham Office"/>
              </a:rPr>
              <a:t>MIKROVERUNREINIGUNGEN / ORG. SPURENSTOFFE        	     IN VORBEHANDELTEN ABWÄSSERN</a:t>
            </a:r>
          </a:p>
        </p:txBody>
      </p:sp>
      <p:sp>
        <p:nvSpPr>
          <p:cNvPr id="2" name="Ondertitel 5">
            <a:extLst>
              <a:ext uri="{FF2B5EF4-FFF2-40B4-BE49-F238E27FC236}">
                <a16:creationId xmlns:a16="http://schemas.microsoft.com/office/drawing/2014/main" id="{FCA04600-5722-0DC1-D79F-9AA3B825DD90}"/>
              </a:ext>
            </a:extLst>
          </p:cNvPr>
          <p:cNvSpPr txBox="1">
            <a:spLocks/>
          </p:cNvSpPr>
          <p:nvPr/>
        </p:nvSpPr>
        <p:spPr>
          <a:xfrm>
            <a:off x="1031576" y="5525894"/>
            <a:ext cx="5400000" cy="504000"/>
          </a:xfrm>
          <a:prstGeom prst="rect">
            <a:avLst/>
          </a:prstGeom>
          <a:noFill/>
        </p:spPr>
        <p:txBody>
          <a:bodyPr vert="horz" wrap="square" lIns="0" tIns="0" rIns="0" bIns="0" rtlCol="0" anchor="ctr">
            <a:noAutofit/>
          </a:bodyPr>
          <a:lstStyle>
            <a:lvl1pPr marL="0" indent="0" algn="l" defTabSz="914400" rtl="0" eaLnBrk="1" latinLnBrk="0" hangingPunct="1">
              <a:lnSpc>
                <a:spcPct val="90000"/>
              </a:lnSpc>
              <a:spcBef>
                <a:spcPts val="1200"/>
              </a:spcBef>
              <a:spcAft>
                <a:spcPts val="600"/>
              </a:spcAft>
              <a:buClr>
                <a:schemeClr val="tx2"/>
              </a:buClr>
              <a:buSzPct val="100000"/>
              <a:buFont typeface="Courier New" panose="02070309020205020404" pitchFamily="49" charset="0"/>
              <a:buNone/>
              <a:defRPr sz="2400" b="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tx2"/>
              </a:buClr>
              <a:buSzPct val="95000"/>
              <a:buFont typeface="Gotham Office" panose="02000000000000000000" pitchFamily="2" charset="0"/>
              <a:buNone/>
              <a:defRPr sz="2000" b="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tx2"/>
              </a:buClr>
              <a:buSzPct val="120000"/>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tx2"/>
              </a:buClr>
              <a:buFont typeface="Gotham Office" panose="02000000000000000000" pitchFamily="2" charset="0"/>
              <a:buNone/>
              <a:defRPr sz="1600" b="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600"/>
              </a:spcBef>
              <a:spcAft>
                <a:spcPts val="0"/>
              </a:spcAft>
            </a:pPr>
            <a:r>
              <a:rPr lang="de-CH" sz="1800" dirty="0">
                <a:latin typeface="Gotham Office"/>
              </a:rPr>
              <a:t>Fabienne Eugster, </a:t>
            </a:r>
            <a:r>
              <a:rPr lang="de-CH" sz="1800" dirty="0" err="1">
                <a:latin typeface="Gotham Office"/>
              </a:rPr>
              <a:t>M.Sc</a:t>
            </a:r>
            <a:r>
              <a:rPr lang="de-CH" sz="1800" dirty="0">
                <a:latin typeface="Gotham Office"/>
              </a:rPr>
              <a:t>. </a:t>
            </a:r>
          </a:p>
          <a:p>
            <a:pPr>
              <a:spcBef>
                <a:spcPts val="600"/>
              </a:spcBef>
              <a:spcAft>
                <a:spcPts val="0"/>
              </a:spcAft>
            </a:pPr>
            <a:r>
              <a:rPr lang="de-CH" sz="1800" dirty="0">
                <a:latin typeface="Gotham Office"/>
              </a:rPr>
              <a:t>Roland Ratschiller, </a:t>
            </a:r>
            <a:r>
              <a:rPr lang="de-CH" sz="1800" dirty="0" err="1">
                <a:latin typeface="Gotham Office"/>
              </a:rPr>
              <a:t>M.Sc</a:t>
            </a:r>
            <a:r>
              <a:rPr lang="de-CH" sz="1800" dirty="0">
                <a:latin typeface="Gotham Office"/>
              </a:rPr>
              <a:t>., EMBA </a:t>
            </a:r>
          </a:p>
          <a:p>
            <a:pPr>
              <a:spcBef>
                <a:spcPts val="600"/>
              </a:spcBef>
              <a:spcAft>
                <a:spcPts val="0"/>
              </a:spcAft>
            </a:pPr>
            <a:r>
              <a:rPr lang="de-CH" sz="1800" dirty="0">
                <a:latin typeface="Gotham Office"/>
              </a:rPr>
              <a:t>Dipl.-Ing. (FH) Herbert Hauser </a:t>
            </a:r>
          </a:p>
        </p:txBody>
      </p:sp>
      <p:pic>
        <p:nvPicPr>
          <p:cNvPr id="3" name="Grafik 2">
            <a:extLst>
              <a:ext uri="{FF2B5EF4-FFF2-40B4-BE49-F238E27FC236}">
                <a16:creationId xmlns:a16="http://schemas.microsoft.com/office/drawing/2014/main" id="{95CA7F97-E80F-AE97-BAD8-F41264AA7258}"/>
              </a:ext>
            </a:extLst>
          </p:cNvPr>
          <p:cNvPicPr>
            <a:picLocks noChangeAspect="1"/>
          </p:cNvPicPr>
          <p:nvPr/>
        </p:nvPicPr>
        <p:blipFill>
          <a:blip r:embed="rId2"/>
          <a:stretch>
            <a:fillRect/>
          </a:stretch>
        </p:blipFill>
        <p:spPr>
          <a:xfrm>
            <a:off x="1031576" y="376248"/>
            <a:ext cx="2590641" cy="1367665"/>
          </a:xfrm>
          <a:prstGeom prst="rect">
            <a:avLst/>
          </a:prstGeom>
        </p:spPr>
      </p:pic>
    </p:spTree>
    <p:extLst>
      <p:ext uri="{BB962C8B-B14F-4D97-AF65-F5344CB8AC3E}">
        <p14:creationId xmlns:p14="http://schemas.microsoft.com/office/powerpoint/2010/main" val="3153546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4498091" cy="560323"/>
          </a:xfrm>
        </p:spPr>
        <p:txBody>
          <a:bodyPr/>
          <a:lstStyle/>
          <a:p>
            <a:r>
              <a:rPr lang="en-GB" dirty="0">
                <a:latin typeface="Gotham Office"/>
              </a:rPr>
              <a:t>Situation Schweiz - </a:t>
            </a:r>
            <a:r>
              <a:rPr lang="de-CH" dirty="0">
                <a:latin typeface="Gotham Office"/>
              </a:rPr>
              <a:t>Messstellen</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a:xfrm>
            <a:off x="696000" y="1260000"/>
            <a:ext cx="3816179" cy="5040000"/>
          </a:xfrm>
        </p:spPr>
        <p:txBody>
          <a:bodyPr/>
          <a:lstStyle/>
          <a:p>
            <a:r>
              <a:rPr lang="de-CH" dirty="0">
                <a:latin typeface="Gotham Office"/>
              </a:rPr>
              <a:t>Überwachung von Oberflächengewässer läuft seit Jahren.   </a:t>
            </a:r>
          </a:p>
          <a:p>
            <a:r>
              <a:rPr lang="de-CH" dirty="0">
                <a:latin typeface="Gotham Office"/>
              </a:rPr>
              <a:t>Analysenmethoden werden zunehmend sensibler.</a:t>
            </a:r>
          </a:p>
          <a:p>
            <a:r>
              <a:rPr lang="de-CH" dirty="0">
                <a:latin typeface="Gotham Office"/>
              </a:rPr>
              <a:t>EU-weite Anstrengungen analog Programm CH.</a:t>
            </a:r>
          </a:p>
          <a:p>
            <a:endParaRPr lang="de-CH" dirty="0">
              <a:latin typeface="Gotham Office"/>
            </a:endParaRPr>
          </a:p>
          <a:p>
            <a:endParaRPr lang="de-CH" dirty="0">
              <a:latin typeface="Gotham Office"/>
            </a:endParaRPr>
          </a:p>
          <a:p>
            <a:endParaRPr lang="en-GB" dirty="0">
              <a:latin typeface="Gotham Office"/>
            </a:endParaRPr>
          </a:p>
          <a:p>
            <a:endParaRPr lang="en-GB" dirty="0">
              <a:latin typeface="Gotham Office"/>
            </a:endParaRPr>
          </a:p>
          <a:p>
            <a:pPr marL="0" indent="0">
              <a:buNone/>
            </a:pPr>
            <a:endParaRPr lang="en-GB" sz="1400" dirty="0">
              <a:latin typeface="Gotham Office" panose="02000000000000000000"/>
            </a:endParaRPr>
          </a:p>
          <a:p>
            <a:endParaRPr lang="en-GB" dirty="0">
              <a:latin typeface="Gotham Office"/>
            </a:endParaRP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10</a:t>
            </a:fld>
            <a:endParaRPr lang="en-GB" noProof="0"/>
          </a:p>
        </p:txBody>
      </p:sp>
      <p:sp>
        <p:nvSpPr>
          <p:cNvPr id="7" name="Rechteck 6"/>
          <p:cNvSpPr/>
          <p:nvPr/>
        </p:nvSpPr>
        <p:spPr>
          <a:xfrm>
            <a:off x="4429512" y="5918544"/>
            <a:ext cx="2206373" cy="276999"/>
          </a:xfrm>
          <a:prstGeom prst="rect">
            <a:avLst/>
          </a:prstGeom>
        </p:spPr>
        <p:txBody>
          <a:bodyPr wrap="none">
            <a:spAutoFit/>
          </a:bodyPr>
          <a:lstStyle/>
          <a:p>
            <a:r>
              <a:rPr lang="en-GB" sz="1200" dirty="0">
                <a:latin typeface="Gotham Office" panose="02000000000000000000"/>
              </a:rPr>
              <a:t>Quelle: Wunderlin/Gulde (2022)</a:t>
            </a:r>
          </a:p>
        </p:txBody>
      </p:sp>
      <p:pic>
        <p:nvPicPr>
          <p:cNvPr id="8" name="Grafik 7"/>
          <p:cNvPicPr>
            <a:picLocks noChangeAspect="1"/>
          </p:cNvPicPr>
          <p:nvPr/>
        </p:nvPicPr>
        <p:blipFill>
          <a:blip r:embed="rId3"/>
          <a:stretch>
            <a:fillRect/>
          </a:stretch>
        </p:blipFill>
        <p:spPr>
          <a:xfrm>
            <a:off x="4429512" y="1260000"/>
            <a:ext cx="6193775" cy="4562590"/>
          </a:xfrm>
          <a:prstGeom prst="rect">
            <a:avLst/>
          </a:prstGeom>
        </p:spPr>
      </p:pic>
    </p:spTree>
    <p:extLst>
      <p:ext uri="{BB962C8B-B14F-4D97-AF65-F5344CB8AC3E}">
        <p14:creationId xmlns:p14="http://schemas.microsoft.com/office/powerpoint/2010/main" val="197655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4397359" cy="560323"/>
          </a:xfrm>
        </p:spPr>
        <p:txBody>
          <a:bodyPr/>
          <a:lstStyle/>
          <a:p>
            <a:r>
              <a:rPr lang="en-GB" dirty="0">
                <a:latin typeface="Gotham Office"/>
              </a:rPr>
              <a:t>Situation </a:t>
            </a:r>
            <a:r>
              <a:rPr lang="de-CH" dirty="0">
                <a:latin typeface="Gotham Office"/>
              </a:rPr>
              <a:t>Schweiz - Lokationen</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a:xfrm>
            <a:off x="696000" y="1260000"/>
            <a:ext cx="4046916" cy="5040000"/>
          </a:xfrm>
        </p:spPr>
        <p:txBody>
          <a:bodyPr/>
          <a:lstStyle/>
          <a:p>
            <a:r>
              <a:rPr lang="de-CH" dirty="0">
                <a:latin typeface="Gotham Office" panose="02000000000000000000"/>
              </a:rPr>
              <a:t>Geographische Zuordnung galvanischer Anwendungen.</a:t>
            </a:r>
          </a:p>
          <a:p>
            <a:r>
              <a:rPr lang="de-CH" dirty="0">
                <a:latin typeface="Gotham Office" panose="02000000000000000000"/>
              </a:rPr>
              <a:t>Etwa 400 Standorte. </a:t>
            </a:r>
          </a:p>
          <a:p>
            <a:r>
              <a:rPr lang="de-CH" dirty="0">
                <a:latin typeface="Gotham Office" panose="02000000000000000000"/>
              </a:rPr>
              <a:t>Heterogene Struktur und Grösse der Betriebe.</a:t>
            </a:r>
          </a:p>
          <a:p>
            <a:r>
              <a:rPr lang="de-CH" dirty="0">
                <a:latin typeface="Gotham Office" panose="02000000000000000000"/>
              </a:rPr>
              <a:t>Chemische und elektrochemische Metalloberflächenbehandlung  (zerspanende Verfahren sind hier nicht berücksichtig).</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11</a:t>
            </a:fld>
            <a:endParaRPr lang="en-GB" noProof="0"/>
          </a:p>
        </p:txBody>
      </p:sp>
      <p:sp>
        <p:nvSpPr>
          <p:cNvPr id="19" name="Rechteck 18"/>
          <p:cNvSpPr/>
          <p:nvPr/>
        </p:nvSpPr>
        <p:spPr>
          <a:xfrm>
            <a:off x="4815972" y="5684208"/>
            <a:ext cx="1762214" cy="276999"/>
          </a:xfrm>
          <a:prstGeom prst="rect">
            <a:avLst/>
          </a:prstGeom>
        </p:spPr>
        <p:txBody>
          <a:bodyPr wrap="none">
            <a:spAutoFit/>
          </a:bodyPr>
          <a:lstStyle/>
          <a:p>
            <a:r>
              <a:rPr lang="en-GB" sz="1200" dirty="0">
                <a:latin typeface="Gotham Office" panose="02000000000000000000"/>
              </a:rPr>
              <a:t>Quelle: Ratschiller (2024)</a:t>
            </a:r>
          </a:p>
        </p:txBody>
      </p:sp>
      <p:pic>
        <p:nvPicPr>
          <p:cNvPr id="10" name="Grafik 9">
            <a:extLst>
              <a:ext uri="{FF2B5EF4-FFF2-40B4-BE49-F238E27FC236}">
                <a16:creationId xmlns:a16="http://schemas.microsoft.com/office/drawing/2014/main" id="{036B3099-C97B-2487-5098-AAC772C45813}"/>
              </a:ext>
            </a:extLst>
          </p:cNvPr>
          <p:cNvPicPr>
            <a:picLocks noChangeAspect="1"/>
          </p:cNvPicPr>
          <p:nvPr/>
        </p:nvPicPr>
        <p:blipFill>
          <a:blip r:embed="rId3"/>
          <a:stretch>
            <a:fillRect/>
          </a:stretch>
        </p:blipFill>
        <p:spPr>
          <a:xfrm>
            <a:off x="4908004" y="1260000"/>
            <a:ext cx="5190072" cy="4397315"/>
          </a:xfrm>
          <a:prstGeom prst="rect">
            <a:avLst/>
          </a:prstGeom>
          <a:ln w="3175">
            <a:noFill/>
          </a:ln>
        </p:spPr>
      </p:pic>
    </p:spTree>
    <p:extLst>
      <p:ext uri="{BB962C8B-B14F-4D97-AF65-F5344CB8AC3E}">
        <p14:creationId xmlns:p14="http://schemas.microsoft.com/office/powerpoint/2010/main" val="131084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4704879" cy="560323"/>
          </a:xfrm>
        </p:spPr>
        <p:txBody>
          <a:bodyPr/>
          <a:lstStyle/>
          <a:p>
            <a:r>
              <a:rPr lang="de-CH" dirty="0">
                <a:latin typeface="Gotham Office"/>
              </a:rPr>
              <a:t>Branche Galvanik – Erste Schritte</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p:txBody>
          <a:bodyPr/>
          <a:lstStyle/>
          <a:p>
            <a:r>
              <a:rPr lang="de-CH" dirty="0">
                <a:latin typeface="Gotham Office"/>
              </a:rPr>
              <a:t>Proaktive Strategie, Konstituierung der Arbeitsgruppe Mikroverunreinigungen (AGMV) innerhalb der SSO-FSTS in 2024, Angliederung an Departement Umwelt, Zuordnung an Paritätische Umweltkommission (PUK). </a:t>
            </a:r>
          </a:p>
          <a:p>
            <a:pPr lvl="1"/>
            <a:r>
              <a:rPr lang="de-CH" dirty="0">
                <a:latin typeface="Gotham Office"/>
              </a:rPr>
              <a:t>Alex </a:t>
            </a:r>
            <a:r>
              <a:rPr lang="de-CH" dirty="0" err="1">
                <a:latin typeface="Gotham Office"/>
              </a:rPr>
              <a:t>Fossati</a:t>
            </a:r>
            <a:r>
              <a:rPr lang="de-CH" dirty="0">
                <a:latin typeface="Gotham Office"/>
              </a:rPr>
              <a:t> </a:t>
            </a:r>
            <a:r>
              <a:rPr lang="de-CH" i="1" dirty="0">
                <a:latin typeface="Gotham Office"/>
              </a:rPr>
              <a:t>(Präsident)</a:t>
            </a:r>
            <a:r>
              <a:rPr lang="de-CH" dirty="0">
                <a:latin typeface="Gotham Office"/>
              </a:rPr>
              <a:t>, Manfred Beck </a:t>
            </a:r>
            <a:r>
              <a:rPr lang="de-CH" i="1" dirty="0">
                <a:latin typeface="Gotham Office"/>
              </a:rPr>
              <a:t>(Herstellung)</a:t>
            </a:r>
            <a:r>
              <a:rPr lang="de-CH" dirty="0">
                <a:latin typeface="Gotham Office"/>
              </a:rPr>
              <a:t>, Herbert Hauser </a:t>
            </a:r>
            <a:r>
              <a:rPr lang="de-CH" i="1" dirty="0">
                <a:latin typeface="Gotham Office"/>
              </a:rPr>
              <a:t>(Aufbereitung)</a:t>
            </a:r>
            <a:r>
              <a:rPr lang="de-CH" dirty="0">
                <a:latin typeface="Gotham Office"/>
              </a:rPr>
              <a:t>, Marc Vetterli und Offenthaler Dieter </a:t>
            </a:r>
            <a:r>
              <a:rPr lang="de-CH" i="1" dirty="0">
                <a:latin typeface="Gotham Office"/>
              </a:rPr>
              <a:t>(Entsorgung)</a:t>
            </a:r>
            <a:r>
              <a:rPr lang="de-CH" dirty="0">
                <a:latin typeface="Gotham Office"/>
              </a:rPr>
              <a:t>,</a:t>
            </a:r>
            <a:r>
              <a:rPr lang="de-CH" i="1" dirty="0">
                <a:latin typeface="Gotham Office"/>
              </a:rPr>
              <a:t> </a:t>
            </a:r>
            <a:r>
              <a:rPr lang="de-CH" dirty="0">
                <a:latin typeface="Gotham Office"/>
              </a:rPr>
              <a:t>Cedric Stalder </a:t>
            </a:r>
            <a:r>
              <a:rPr lang="de-CH" i="1" dirty="0">
                <a:latin typeface="Gotham Office"/>
              </a:rPr>
              <a:t>(Beschichtung)</a:t>
            </a:r>
            <a:r>
              <a:rPr lang="de-CH" dirty="0">
                <a:latin typeface="Gotham Office"/>
              </a:rPr>
              <a:t>,</a:t>
            </a:r>
            <a:r>
              <a:rPr lang="de-CH" i="1" dirty="0">
                <a:latin typeface="Gotham Office"/>
              </a:rPr>
              <a:t> </a:t>
            </a:r>
            <a:r>
              <a:rPr lang="de-CH" dirty="0">
                <a:latin typeface="Gotham Office"/>
              </a:rPr>
              <a:t>Andreas Betschart </a:t>
            </a:r>
            <a:r>
              <a:rPr lang="de-CH" i="1" dirty="0">
                <a:latin typeface="Gotham Office"/>
              </a:rPr>
              <a:t>(</a:t>
            </a:r>
            <a:r>
              <a:rPr lang="de-CH" i="1" dirty="0" err="1">
                <a:latin typeface="Gotham Office"/>
              </a:rPr>
              <a:t>Anodisierung</a:t>
            </a:r>
            <a:r>
              <a:rPr lang="de-CH" i="1" dirty="0">
                <a:latin typeface="Gotham Office"/>
              </a:rPr>
              <a:t>)</a:t>
            </a:r>
            <a:r>
              <a:rPr lang="de-CH" dirty="0">
                <a:latin typeface="Gotham Office"/>
              </a:rPr>
              <a:t>,</a:t>
            </a:r>
            <a:r>
              <a:rPr lang="de-CH" i="1" dirty="0">
                <a:latin typeface="Gotham Office"/>
              </a:rPr>
              <a:t> </a:t>
            </a:r>
            <a:r>
              <a:rPr lang="de-CH" dirty="0">
                <a:latin typeface="Gotham Office"/>
              </a:rPr>
              <a:t>Roland Ratschiller </a:t>
            </a:r>
            <a:r>
              <a:rPr lang="de-CH" i="1" dirty="0">
                <a:latin typeface="Gotham Office"/>
              </a:rPr>
              <a:t>(Techn. Aktuar)</a:t>
            </a:r>
            <a:r>
              <a:rPr lang="de-CH" dirty="0">
                <a:latin typeface="Gotham Office"/>
              </a:rPr>
              <a:t>.</a:t>
            </a:r>
          </a:p>
          <a:p>
            <a:r>
              <a:rPr lang="de-CH" dirty="0">
                <a:latin typeface="Gotham Office"/>
              </a:rPr>
              <a:t>Fokus Tätigkeitsbereiche:</a:t>
            </a:r>
          </a:p>
          <a:p>
            <a:pPr lvl="1"/>
            <a:r>
              <a:rPr lang="de-CH" dirty="0">
                <a:latin typeface="Gotham Office"/>
              </a:rPr>
              <a:t>Gesprächspartner für Behörden, Verbände und sonstige Stakeholder im Zusammenhang mit MV.</a:t>
            </a:r>
          </a:p>
          <a:p>
            <a:pPr lvl="1"/>
            <a:r>
              <a:rPr lang="de-CH" dirty="0">
                <a:latin typeface="Gotham Office"/>
              </a:rPr>
              <a:t>Interessenvertreter der Branche Galvanik.</a:t>
            </a:r>
          </a:p>
          <a:p>
            <a:pPr lvl="1"/>
            <a:r>
              <a:rPr lang="de-CH" dirty="0">
                <a:latin typeface="Gotham Office"/>
              </a:rPr>
              <a:t>Anlauf- und Informationsstelle für betroffene Mitglieder der Trägerverbände </a:t>
            </a:r>
            <a:r>
              <a:rPr lang="de-CH" dirty="0">
                <a:solidFill>
                  <a:srgbClr val="002060"/>
                </a:solidFill>
                <a:latin typeface="Gotham Office"/>
                <a:hlinkClick r:id="rId3">
                  <a:extLst>
                    <a:ext uri="{A12FA001-AC4F-418D-AE19-62706E023703}">
                      <ahyp:hlinkClr xmlns:ahyp="http://schemas.microsoft.com/office/drawing/2018/hyperlinkcolor" val="tx"/>
                    </a:ext>
                  </a:extLst>
                </a:hlinkClick>
              </a:rPr>
              <a:t>agmv@sso-fsts.ch</a:t>
            </a:r>
            <a:r>
              <a:rPr lang="de-CH" dirty="0">
                <a:solidFill>
                  <a:srgbClr val="002060"/>
                </a:solidFill>
                <a:latin typeface="Gotham Office"/>
              </a:rPr>
              <a:t>.</a:t>
            </a:r>
          </a:p>
          <a:p>
            <a:pPr lvl="1"/>
            <a:r>
              <a:rPr lang="de-CH" dirty="0">
                <a:latin typeface="Gotham Office"/>
              </a:rPr>
              <a:t>Internationale Vernetzung und Zusammenarbeit.  </a:t>
            </a:r>
          </a:p>
          <a:p>
            <a:r>
              <a:rPr lang="de-CH" dirty="0">
                <a:latin typeface="Gotham Office"/>
              </a:rPr>
              <a:t>Infoveranstaltungen bisher: </a:t>
            </a:r>
          </a:p>
          <a:p>
            <a:pPr lvl="1"/>
            <a:r>
              <a:rPr lang="de-CH" dirty="0">
                <a:latin typeface="Gotham Office"/>
              </a:rPr>
              <a:t>2023: VSA an SSO-SFTS (Stiftungsratssitzung).</a:t>
            </a:r>
          </a:p>
          <a:p>
            <a:pPr lvl="1"/>
            <a:r>
              <a:rPr lang="de-CH" dirty="0">
                <a:latin typeface="Gotham Office"/>
              </a:rPr>
              <a:t>2023: SWISSGALVANIC (Vorstandsitzung).</a:t>
            </a:r>
          </a:p>
          <a:p>
            <a:pPr lvl="1"/>
            <a:r>
              <a:rPr lang="de-CH" dirty="0">
                <a:latin typeface="Gotham Office"/>
              </a:rPr>
              <a:t>2024: SGO-Deutschschweiz (GV).</a:t>
            </a:r>
          </a:p>
          <a:p>
            <a:pPr lvl="1"/>
            <a:r>
              <a:rPr lang="de-CH" dirty="0">
                <a:latin typeface="Gotham Office"/>
              </a:rPr>
              <a:t>2024: Informationsschreiben (D, F) auf SSO-Website.</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dirty="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12</a:t>
            </a:fld>
            <a:endParaRPr lang="en-GB" noProof="0" dirty="0"/>
          </a:p>
        </p:txBody>
      </p:sp>
    </p:spTree>
    <p:extLst>
      <p:ext uri="{BB962C8B-B14F-4D97-AF65-F5344CB8AC3E}">
        <p14:creationId xmlns:p14="http://schemas.microsoft.com/office/powerpoint/2010/main" val="1377127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7544694" cy="560323"/>
          </a:xfrm>
        </p:spPr>
        <p:txBody>
          <a:bodyPr/>
          <a:lstStyle/>
          <a:p>
            <a:r>
              <a:rPr lang="de-CH" dirty="0">
                <a:latin typeface="Gotham Office"/>
              </a:rPr>
              <a:t>Abwasservorbehandlung – Wirkweise und Inhaltsstoffe </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p:txBody>
          <a:bodyPr/>
          <a:lstStyle/>
          <a:p>
            <a:r>
              <a:rPr lang="de-CH" dirty="0">
                <a:latin typeface="Gotham Office"/>
              </a:rPr>
              <a:t>Studie aus 2024 über Wirkweise von galvanischen Additiven über Lebensweg von Galvanik, Abwasservorbehandlung (AVB), ARA bis hin ins Oberflächengewässer.</a:t>
            </a:r>
          </a:p>
          <a:p>
            <a:r>
              <a:rPr lang="de-CH" dirty="0">
                <a:latin typeface="Gotham Office"/>
              </a:rPr>
              <a:t>Art der AVB kann MV beeinflussen.</a:t>
            </a:r>
          </a:p>
          <a:p>
            <a:r>
              <a:rPr lang="de-CH" dirty="0">
                <a:latin typeface="Gotham Office"/>
              </a:rPr>
              <a:t>Bildung von persistenten Transformationsprodukten auch aus Stoffen, welche im Ursprung biologisch abbaubar sind (am Beispiel Glanz-Ni).</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13</a:t>
            </a:fld>
            <a:endParaRPr lang="en-GB" noProof="0"/>
          </a:p>
        </p:txBody>
      </p:sp>
      <p:graphicFrame>
        <p:nvGraphicFramePr>
          <p:cNvPr id="7" name="Diagramm 6">
            <a:extLst>
              <a:ext uri="{FF2B5EF4-FFF2-40B4-BE49-F238E27FC236}">
                <a16:creationId xmlns:a16="http://schemas.microsoft.com/office/drawing/2014/main" id="{00000000-0008-0000-0200-00000E000000}"/>
              </a:ext>
            </a:extLst>
          </p:cNvPr>
          <p:cNvGraphicFramePr/>
          <p:nvPr>
            <p:extLst>
              <p:ext uri="{D42A27DB-BD31-4B8C-83A1-F6EECF244321}">
                <p14:modId xmlns:p14="http://schemas.microsoft.com/office/powerpoint/2010/main" val="393547355"/>
              </p:ext>
            </p:extLst>
          </p:nvPr>
        </p:nvGraphicFramePr>
        <p:xfrm>
          <a:off x="955492" y="3429000"/>
          <a:ext cx="4880177" cy="26432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a:extLst>
              <a:ext uri="{FF2B5EF4-FFF2-40B4-BE49-F238E27FC236}">
                <a16:creationId xmlns:a16="http://schemas.microsoft.com/office/drawing/2014/main" id="{1B16178A-A471-D079-8940-332DDB407416}"/>
              </a:ext>
            </a:extLst>
          </p:cNvPr>
          <p:cNvGraphicFramePr/>
          <p:nvPr>
            <p:extLst>
              <p:ext uri="{D42A27DB-BD31-4B8C-83A1-F6EECF244321}">
                <p14:modId xmlns:p14="http://schemas.microsoft.com/office/powerpoint/2010/main" val="3058144336"/>
              </p:ext>
            </p:extLst>
          </p:nvPr>
        </p:nvGraphicFramePr>
        <p:xfrm>
          <a:off x="6544867" y="3429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hteck 8">
            <a:extLst>
              <a:ext uri="{FF2B5EF4-FFF2-40B4-BE49-F238E27FC236}">
                <a16:creationId xmlns:a16="http://schemas.microsoft.com/office/drawing/2014/main" id="{6E940D6A-E7CC-8E58-A9A7-A88B2D330E5B}"/>
              </a:ext>
            </a:extLst>
          </p:cNvPr>
          <p:cNvSpPr/>
          <p:nvPr/>
        </p:nvSpPr>
        <p:spPr>
          <a:xfrm>
            <a:off x="1075133" y="6161500"/>
            <a:ext cx="1762214" cy="276999"/>
          </a:xfrm>
          <a:prstGeom prst="rect">
            <a:avLst/>
          </a:prstGeom>
        </p:spPr>
        <p:txBody>
          <a:bodyPr wrap="none">
            <a:spAutoFit/>
          </a:bodyPr>
          <a:lstStyle/>
          <a:p>
            <a:r>
              <a:rPr lang="en-GB" sz="1200" dirty="0">
                <a:latin typeface="Gotham Office" panose="02000000000000000000"/>
              </a:rPr>
              <a:t>Quelle: Ratschiller (2024)</a:t>
            </a:r>
          </a:p>
        </p:txBody>
      </p:sp>
    </p:spTree>
    <p:extLst>
      <p:ext uri="{BB962C8B-B14F-4D97-AF65-F5344CB8AC3E}">
        <p14:creationId xmlns:p14="http://schemas.microsoft.com/office/powerpoint/2010/main" val="116343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7544694" cy="560323"/>
          </a:xfrm>
        </p:spPr>
        <p:txBody>
          <a:bodyPr/>
          <a:lstStyle/>
          <a:p>
            <a:r>
              <a:rPr lang="de-CH" dirty="0">
                <a:latin typeface="Gotham Office"/>
              </a:rPr>
              <a:t>Abwasservorbehandlung – Wirkweise und Inhaltsstoffe </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p:txBody>
          <a:bodyPr/>
          <a:lstStyle/>
          <a:p>
            <a:r>
              <a:rPr lang="de-CH" dirty="0">
                <a:latin typeface="Gotham Office"/>
              </a:rPr>
              <a:t>Nicht biologisch abbaubare Ausgangsstoffe am Beispiel </a:t>
            </a:r>
            <a:r>
              <a:rPr lang="de-CH" dirty="0" err="1">
                <a:latin typeface="Gotham Office"/>
              </a:rPr>
              <a:t>Zn</a:t>
            </a:r>
            <a:r>
              <a:rPr lang="de-CH" dirty="0">
                <a:latin typeface="Gotham Office"/>
              </a:rPr>
              <a:t>/Ni-Prozess.</a:t>
            </a:r>
          </a:p>
          <a:p>
            <a:r>
              <a:rPr lang="de-CH" dirty="0">
                <a:latin typeface="Gotham Office"/>
              </a:rPr>
              <a:t>Mikrobiologie in ARA nur noch einen geringen «Reinigungseffekt» gegenüber MV </a:t>
            </a:r>
            <a:r>
              <a:rPr lang="de-CH" dirty="0">
                <a:latin typeface="Gotham Office"/>
                <a:sym typeface="Wingdings" panose="05000000000000000000" pitchFamily="2" charset="2"/>
              </a:rPr>
              <a:t> Wirkweise Ausbaustufe MV?</a:t>
            </a:r>
          </a:p>
          <a:p>
            <a:endParaRPr lang="de-CH" dirty="0">
              <a:latin typeface="Gotham Office"/>
              <a:sym typeface="Wingdings" panose="05000000000000000000" pitchFamily="2" charset="2"/>
            </a:endParaRPr>
          </a:p>
          <a:p>
            <a:endParaRPr lang="de-CH" dirty="0">
              <a:latin typeface="Gotham Office"/>
            </a:endParaRP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14</a:t>
            </a:fld>
            <a:endParaRPr lang="en-GB" noProof="0"/>
          </a:p>
        </p:txBody>
      </p:sp>
      <p:graphicFrame>
        <p:nvGraphicFramePr>
          <p:cNvPr id="9" name="Diagramm 8">
            <a:extLst>
              <a:ext uri="{FF2B5EF4-FFF2-40B4-BE49-F238E27FC236}">
                <a16:creationId xmlns:a16="http://schemas.microsoft.com/office/drawing/2014/main" id="{F94C6E54-FB4A-C37B-4B02-DF10AEE86D74}"/>
              </a:ext>
            </a:extLst>
          </p:cNvPr>
          <p:cNvGraphicFramePr/>
          <p:nvPr>
            <p:extLst>
              <p:ext uri="{D42A27DB-BD31-4B8C-83A1-F6EECF244321}">
                <p14:modId xmlns:p14="http://schemas.microsoft.com/office/powerpoint/2010/main" val="981928824"/>
              </p:ext>
            </p:extLst>
          </p:nvPr>
        </p:nvGraphicFramePr>
        <p:xfrm>
          <a:off x="976604" y="2948376"/>
          <a:ext cx="4572000" cy="275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00000000-0008-0000-0800-000003000000}"/>
              </a:ext>
            </a:extLst>
          </p:cNvPr>
          <p:cNvGraphicFramePr/>
          <p:nvPr>
            <p:extLst>
              <p:ext uri="{D42A27DB-BD31-4B8C-83A1-F6EECF244321}">
                <p14:modId xmlns:p14="http://schemas.microsoft.com/office/powerpoint/2010/main" val="2548646484"/>
              </p:ext>
            </p:extLst>
          </p:nvPr>
        </p:nvGraphicFramePr>
        <p:xfrm>
          <a:off x="6643396" y="2948376"/>
          <a:ext cx="4572000" cy="273939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hteck 6">
            <a:extLst>
              <a:ext uri="{FF2B5EF4-FFF2-40B4-BE49-F238E27FC236}">
                <a16:creationId xmlns:a16="http://schemas.microsoft.com/office/drawing/2014/main" id="{2F9C7AF5-7CDF-8988-8AF1-5DBB6ABC1FC5}"/>
              </a:ext>
            </a:extLst>
          </p:cNvPr>
          <p:cNvSpPr/>
          <p:nvPr/>
        </p:nvSpPr>
        <p:spPr>
          <a:xfrm>
            <a:off x="1180853" y="5862051"/>
            <a:ext cx="1762214" cy="276999"/>
          </a:xfrm>
          <a:prstGeom prst="rect">
            <a:avLst/>
          </a:prstGeom>
        </p:spPr>
        <p:txBody>
          <a:bodyPr wrap="none">
            <a:spAutoFit/>
          </a:bodyPr>
          <a:lstStyle/>
          <a:p>
            <a:r>
              <a:rPr lang="en-GB" sz="1200" dirty="0">
                <a:latin typeface="Gotham Office" panose="02000000000000000000"/>
              </a:rPr>
              <a:t>Quelle: Ratschiller (2024)</a:t>
            </a:r>
          </a:p>
        </p:txBody>
      </p:sp>
      <p:sp>
        <p:nvSpPr>
          <p:cNvPr id="8" name="Rechteck 7">
            <a:extLst>
              <a:ext uri="{FF2B5EF4-FFF2-40B4-BE49-F238E27FC236}">
                <a16:creationId xmlns:a16="http://schemas.microsoft.com/office/drawing/2014/main" id="{F1CB23F0-17A8-F9E1-135B-7FB52616BA3B}"/>
              </a:ext>
            </a:extLst>
          </p:cNvPr>
          <p:cNvSpPr/>
          <p:nvPr/>
        </p:nvSpPr>
        <p:spPr>
          <a:xfrm>
            <a:off x="1095262" y="2498569"/>
            <a:ext cx="2955874" cy="369332"/>
          </a:xfrm>
          <a:prstGeom prst="rect">
            <a:avLst/>
          </a:prstGeom>
        </p:spPr>
        <p:txBody>
          <a:bodyPr wrap="none">
            <a:spAutoFit/>
          </a:bodyPr>
          <a:lstStyle/>
          <a:p>
            <a:r>
              <a:rPr lang="en-GB" dirty="0" err="1">
                <a:latin typeface="Gotham Office" panose="02000000000000000000"/>
              </a:rPr>
              <a:t>Chemische</a:t>
            </a:r>
            <a:r>
              <a:rPr lang="en-GB" dirty="0">
                <a:latin typeface="Gotham Office" panose="02000000000000000000"/>
              </a:rPr>
              <a:t> </a:t>
            </a:r>
            <a:r>
              <a:rPr lang="en-GB" dirty="0" err="1">
                <a:latin typeface="Gotham Office" panose="02000000000000000000"/>
              </a:rPr>
              <a:t>Behandlung</a:t>
            </a:r>
            <a:r>
              <a:rPr lang="en-GB" dirty="0">
                <a:latin typeface="Gotham Office" panose="02000000000000000000"/>
              </a:rPr>
              <a:t> (AVB)</a:t>
            </a:r>
          </a:p>
        </p:txBody>
      </p:sp>
      <p:sp>
        <p:nvSpPr>
          <p:cNvPr id="11" name="Rechteck 10">
            <a:extLst>
              <a:ext uri="{FF2B5EF4-FFF2-40B4-BE49-F238E27FC236}">
                <a16:creationId xmlns:a16="http://schemas.microsoft.com/office/drawing/2014/main" id="{63E2C5DC-ACAA-38E0-82F8-A9B6EB7D5BE2}"/>
              </a:ext>
            </a:extLst>
          </p:cNvPr>
          <p:cNvSpPr/>
          <p:nvPr/>
        </p:nvSpPr>
        <p:spPr>
          <a:xfrm>
            <a:off x="6708441" y="2504502"/>
            <a:ext cx="3005951" cy="369332"/>
          </a:xfrm>
          <a:prstGeom prst="rect">
            <a:avLst/>
          </a:prstGeom>
        </p:spPr>
        <p:txBody>
          <a:bodyPr wrap="none">
            <a:spAutoFit/>
          </a:bodyPr>
          <a:lstStyle/>
          <a:p>
            <a:r>
              <a:rPr lang="en-GB" dirty="0" err="1">
                <a:latin typeface="Gotham Office" panose="02000000000000000000"/>
              </a:rPr>
              <a:t>Biologische</a:t>
            </a:r>
            <a:r>
              <a:rPr lang="en-GB" dirty="0">
                <a:latin typeface="Gotham Office" panose="02000000000000000000"/>
              </a:rPr>
              <a:t> </a:t>
            </a:r>
            <a:r>
              <a:rPr lang="en-GB" dirty="0" err="1">
                <a:latin typeface="Gotham Office" panose="02000000000000000000"/>
              </a:rPr>
              <a:t>Behandlung</a:t>
            </a:r>
            <a:r>
              <a:rPr lang="en-GB" dirty="0">
                <a:latin typeface="Gotham Office" panose="02000000000000000000"/>
              </a:rPr>
              <a:t> (ARA)</a:t>
            </a:r>
          </a:p>
        </p:txBody>
      </p:sp>
    </p:spTree>
    <p:extLst>
      <p:ext uri="{BB962C8B-B14F-4D97-AF65-F5344CB8AC3E}">
        <p14:creationId xmlns:p14="http://schemas.microsoft.com/office/powerpoint/2010/main" val="345867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10" grpId="0">
        <p:bldAsOne/>
      </p:bldGraphic>
      <p:bldP spid="7" grpId="0"/>
      <p:bldP spid="8"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7488012" cy="560323"/>
          </a:xfrm>
        </p:spPr>
        <p:txBody>
          <a:bodyPr/>
          <a:lstStyle/>
          <a:p>
            <a:r>
              <a:rPr lang="de-CH" dirty="0">
                <a:latin typeface="Gotham Office"/>
              </a:rPr>
              <a:t>Abwasservorbehandlung – Methoden und Inhaltsstoffe</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a:xfrm>
            <a:off x="695999" y="1260000"/>
            <a:ext cx="5032337" cy="5040000"/>
          </a:xfrm>
        </p:spPr>
        <p:txBody>
          <a:bodyPr/>
          <a:lstStyle/>
          <a:p>
            <a:r>
              <a:rPr lang="de-CH" dirty="0">
                <a:latin typeface="Gotham Office" panose="02000000000000000000"/>
              </a:rPr>
              <a:t>Genaue Zusammensetzung (Art, Menge) der Inhaltsstoffe in Galvano-Additiven sind dem Verwender nicht bekannt.</a:t>
            </a:r>
          </a:p>
          <a:p>
            <a:r>
              <a:rPr lang="de-CH" dirty="0">
                <a:latin typeface="Gotham Office" panose="02000000000000000000"/>
              </a:rPr>
              <a:t>Sicherheitsdatenblatt – unvollständige Informationsquelle.</a:t>
            </a:r>
          </a:p>
          <a:p>
            <a:r>
              <a:rPr lang="de-CH" dirty="0">
                <a:latin typeface="Gotham Office" panose="02000000000000000000"/>
              </a:rPr>
              <a:t>Aktuelle Grenzwerte gem. Gewässerschutzverordnung (</a:t>
            </a:r>
            <a:r>
              <a:rPr lang="de-CH" dirty="0" err="1">
                <a:latin typeface="Gotham Office" panose="02000000000000000000"/>
              </a:rPr>
              <a:t>GSchV</a:t>
            </a:r>
            <a:r>
              <a:rPr lang="de-CH" dirty="0">
                <a:latin typeface="Gotham Office" panose="02000000000000000000"/>
              </a:rPr>
              <a:t>) werden eingehalten.</a:t>
            </a:r>
          </a:p>
          <a:p>
            <a:r>
              <a:rPr lang="de-CH" dirty="0">
                <a:latin typeface="Gotham Office" panose="02000000000000000000"/>
              </a:rPr>
              <a:t>Sonstige Frachten in Art und Menge sind nicht oder nur wenig bekannt.</a:t>
            </a:r>
          </a:p>
          <a:p>
            <a:r>
              <a:rPr lang="de-CH" dirty="0">
                <a:latin typeface="Gotham Office" panose="02000000000000000000"/>
              </a:rPr>
              <a:t>Effekt der nachfolgenden kommunalen  Abwasserreinigungsanlage (ARA) auf Galvanikabwässer sind wenig bekannt.</a:t>
            </a:r>
          </a:p>
          <a:p>
            <a:r>
              <a:rPr lang="de-CH" dirty="0">
                <a:latin typeface="Gotham Office" panose="02000000000000000000"/>
              </a:rPr>
              <a:t>Elimination an der Quelle.</a:t>
            </a:r>
          </a:p>
          <a:p>
            <a:pPr marL="0" indent="0">
              <a:buNone/>
            </a:pPr>
            <a:endParaRPr lang="de-CH" dirty="0">
              <a:latin typeface="Gotham Office" panose="02000000000000000000"/>
            </a:endParaRP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dirty="0">
                <a:latin typeface="+mj-lt"/>
              </a:rPr>
              <a:t>10. September 2024</a:t>
            </a:r>
            <a:endParaRPr lang="en-GB" noProof="0" dirty="0">
              <a:latin typeface="+mj-lt"/>
            </a:endParaRPr>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dirty="0">
                <a:latin typeface="+mj-lt"/>
              </a:rPr>
              <a:t>Webinar Mikroverunreinigungen Oberflächenbehandlung / Galvanik CH</a:t>
            </a:r>
            <a:endParaRPr lang="en-GB" noProof="0" dirty="0">
              <a:latin typeface="+mj-lt"/>
            </a:endParaRPr>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latin typeface="+mj-lt"/>
              </a:rPr>
              <a:pPr/>
              <a:t>15</a:t>
            </a:fld>
            <a:endParaRPr lang="en-GB" noProof="0" dirty="0">
              <a:latin typeface="+mj-lt"/>
            </a:endParaRPr>
          </a:p>
        </p:txBody>
      </p:sp>
      <p:pic>
        <p:nvPicPr>
          <p:cNvPr id="7" name="Grafik 6">
            <a:extLst>
              <a:ext uri="{FF2B5EF4-FFF2-40B4-BE49-F238E27FC236}">
                <a16:creationId xmlns:a16="http://schemas.microsoft.com/office/drawing/2014/main" id="{353EF5B3-E9FF-B54A-BF2B-490BD0400E84}"/>
              </a:ext>
            </a:extLst>
          </p:cNvPr>
          <p:cNvPicPr>
            <a:picLocks noChangeAspect="1"/>
          </p:cNvPicPr>
          <p:nvPr/>
        </p:nvPicPr>
        <p:blipFill>
          <a:blip r:embed="rId3"/>
          <a:stretch>
            <a:fillRect/>
          </a:stretch>
        </p:blipFill>
        <p:spPr>
          <a:xfrm>
            <a:off x="5728337" y="1068224"/>
            <a:ext cx="4713421" cy="5208924"/>
          </a:xfrm>
          <a:prstGeom prst="rect">
            <a:avLst/>
          </a:prstGeom>
        </p:spPr>
      </p:pic>
      <p:sp>
        <p:nvSpPr>
          <p:cNvPr id="19" name="Rechteck 18"/>
          <p:cNvSpPr/>
          <p:nvPr/>
        </p:nvSpPr>
        <p:spPr>
          <a:xfrm>
            <a:off x="5728337" y="5963598"/>
            <a:ext cx="2504212" cy="276999"/>
          </a:xfrm>
          <a:prstGeom prst="rect">
            <a:avLst/>
          </a:prstGeom>
        </p:spPr>
        <p:txBody>
          <a:bodyPr wrap="none">
            <a:spAutoFit/>
          </a:bodyPr>
          <a:lstStyle/>
          <a:p>
            <a:r>
              <a:rPr lang="en-GB" sz="1200" dirty="0">
                <a:latin typeface="Gotham Office" panose="02000000000000000000"/>
              </a:rPr>
              <a:t>Quelle: Kamar et al. (2022) </a:t>
            </a:r>
            <a:r>
              <a:rPr lang="en-GB" sz="1200" dirty="0" err="1">
                <a:latin typeface="Gotham Office" panose="02000000000000000000"/>
              </a:rPr>
              <a:t>verändert</a:t>
            </a:r>
            <a:endParaRPr lang="en-GB" sz="1200" dirty="0">
              <a:latin typeface="Gotham Office" panose="02000000000000000000"/>
            </a:endParaRPr>
          </a:p>
        </p:txBody>
      </p:sp>
      <p:sp>
        <p:nvSpPr>
          <p:cNvPr id="8" name="Pfeil: Chevron 7">
            <a:extLst>
              <a:ext uri="{FF2B5EF4-FFF2-40B4-BE49-F238E27FC236}">
                <a16:creationId xmlns:a16="http://schemas.microsoft.com/office/drawing/2014/main" id="{122432FC-F560-18FF-24E2-8C854DB75739}"/>
              </a:ext>
            </a:extLst>
          </p:cNvPr>
          <p:cNvSpPr/>
          <p:nvPr/>
        </p:nvSpPr>
        <p:spPr>
          <a:xfrm>
            <a:off x="1750242" y="2594407"/>
            <a:ext cx="4948015" cy="2284890"/>
          </a:xfrm>
          <a:prstGeom prst="chevron">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400" dirty="0">
                <a:solidFill>
                  <a:srgbClr val="002060"/>
                </a:solidFill>
                <a:latin typeface="Gotham Office" panose="02000000000000000000"/>
              </a:rPr>
              <a:t>Auftrag BAFU: Repräsentative Datenerhebung bei </a:t>
            </a:r>
            <a:r>
              <a:rPr lang="de-CH" sz="2400" dirty="0" err="1">
                <a:solidFill>
                  <a:srgbClr val="002060"/>
                </a:solidFill>
                <a:latin typeface="Gotham Office" panose="02000000000000000000"/>
              </a:rPr>
              <a:t>Galvaniken</a:t>
            </a:r>
            <a:r>
              <a:rPr lang="de-CH" sz="2400" dirty="0">
                <a:solidFill>
                  <a:srgbClr val="002060"/>
                </a:solidFill>
                <a:latin typeface="Gotham Office" panose="02000000000000000000"/>
              </a:rPr>
              <a:t> durchführen</a:t>
            </a:r>
          </a:p>
        </p:txBody>
      </p:sp>
      <p:sp>
        <p:nvSpPr>
          <p:cNvPr id="9" name="Pfeil: Chevron 8">
            <a:extLst>
              <a:ext uri="{FF2B5EF4-FFF2-40B4-BE49-F238E27FC236}">
                <a16:creationId xmlns:a16="http://schemas.microsoft.com/office/drawing/2014/main" id="{E1DC4BBA-B9BB-2205-5476-DD18BE561E2E}"/>
              </a:ext>
            </a:extLst>
          </p:cNvPr>
          <p:cNvSpPr/>
          <p:nvPr/>
        </p:nvSpPr>
        <p:spPr>
          <a:xfrm>
            <a:off x="5560464" y="2594407"/>
            <a:ext cx="4651760" cy="2284890"/>
          </a:xfrm>
          <a:prstGeom prst="chevron">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400" dirty="0">
                <a:solidFill>
                  <a:srgbClr val="002060"/>
                </a:solidFill>
                <a:latin typeface="Gotham Office" panose="02000000000000000000"/>
              </a:rPr>
              <a:t>Ziel: Datenmaterial zur Bewertung und Verwendung </a:t>
            </a:r>
          </a:p>
        </p:txBody>
      </p:sp>
    </p:spTree>
    <p:extLst>
      <p:ext uri="{BB962C8B-B14F-4D97-AF65-F5344CB8AC3E}">
        <p14:creationId xmlns:p14="http://schemas.microsoft.com/office/powerpoint/2010/main" val="425530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5884262" cy="561600"/>
          </a:xfrm>
        </p:spPr>
        <p:txBody>
          <a:bodyPr wrap="none" anchor="t">
            <a:normAutofit/>
          </a:bodyPr>
          <a:lstStyle/>
          <a:p>
            <a:r>
              <a:rPr lang="de-CH" dirty="0">
                <a:latin typeface="Gotham Office" panose="02000000000000000000"/>
              </a:rPr>
              <a:t>Datenerhebung – mögliche Kriterien / Teilziele</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a:xfrm>
            <a:off x="695999" y="1260000"/>
            <a:ext cx="5769455" cy="5040000"/>
          </a:xfrm>
        </p:spPr>
        <p:txBody>
          <a:bodyPr>
            <a:normAutofit/>
          </a:bodyPr>
          <a:lstStyle/>
          <a:p>
            <a:r>
              <a:rPr lang="de-CH" dirty="0">
                <a:latin typeface="Gotham Office" panose="02000000000000000000"/>
              </a:rPr>
              <a:t>Daten sollen «repräsentativ» für Galvanik Branche sein: </a:t>
            </a:r>
          </a:p>
          <a:p>
            <a:pPr lvl="1"/>
            <a:r>
              <a:rPr lang="de-CH" dirty="0">
                <a:latin typeface="Gotham Office" panose="02000000000000000000"/>
              </a:rPr>
              <a:t>Grösse der Unternehmen</a:t>
            </a:r>
          </a:p>
          <a:p>
            <a:pPr lvl="1"/>
            <a:r>
              <a:rPr lang="de-CH" dirty="0">
                <a:latin typeface="Gotham Office" panose="02000000000000000000"/>
              </a:rPr>
              <a:t>Verfahrensvielfalt</a:t>
            </a:r>
          </a:p>
          <a:p>
            <a:pPr lvl="1"/>
            <a:r>
              <a:rPr lang="de-CH" dirty="0">
                <a:latin typeface="Gotham Office" panose="02000000000000000000"/>
              </a:rPr>
              <a:t>Behandlungsmethoden </a:t>
            </a:r>
          </a:p>
          <a:p>
            <a:pPr lvl="1"/>
            <a:r>
              <a:rPr lang="de-CH" dirty="0" err="1">
                <a:latin typeface="Gotham Office" panose="02000000000000000000"/>
              </a:rPr>
              <a:t>tbd</a:t>
            </a:r>
            <a:endParaRPr lang="de-CH" dirty="0">
              <a:latin typeface="Gotham Office" panose="02000000000000000000"/>
            </a:endParaRPr>
          </a:p>
          <a:p>
            <a:r>
              <a:rPr lang="de-CH" dirty="0">
                <a:latin typeface="Gotham Office" panose="02000000000000000000"/>
              </a:rPr>
              <a:t>Messungen sollen wenn möglich «lokalen» Prozess der ARA einbeziehen (AIA-Test) inkl. Reinigungsstufen MV.</a:t>
            </a:r>
          </a:p>
          <a:p>
            <a:r>
              <a:rPr lang="de-CH" dirty="0">
                <a:latin typeface="Gotham Office" panose="02000000000000000000"/>
              </a:rPr>
              <a:t>Einbezug Datenmaterial von Hersteller Galvanoadditive (Fachfirma).</a:t>
            </a:r>
          </a:p>
          <a:p>
            <a:r>
              <a:rPr lang="de-CH" dirty="0">
                <a:latin typeface="Gotham Office" panose="02000000000000000000"/>
              </a:rPr>
              <a:t>Ggf. ökotoxikologische Untersuchungen.</a:t>
            </a:r>
          </a:p>
          <a:p>
            <a:r>
              <a:rPr lang="de-CH" dirty="0">
                <a:latin typeface="Gotham Office" panose="02000000000000000000"/>
              </a:rPr>
              <a:t>Konzeptionierung in 2024.</a:t>
            </a:r>
          </a:p>
          <a:p>
            <a:r>
              <a:rPr lang="de-CH" dirty="0">
                <a:latin typeface="Gotham Office" panose="02000000000000000000"/>
              </a:rPr>
              <a:t>Probennahme und Messungen ab 2025. </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a:xfrm>
            <a:off x="695999" y="6481045"/>
            <a:ext cx="2160000" cy="360000"/>
          </a:xfrm>
        </p:spPr>
        <p:txBody>
          <a:bodyPr anchor="ctr">
            <a:normAutofit/>
          </a:bodyPr>
          <a:lstStyle/>
          <a:p>
            <a:pPr>
              <a:spcAft>
                <a:spcPts val="600"/>
              </a:spcAft>
            </a:pPr>
            <a:r>
              <a:rPr lang="de-DE" noProof="0"/>
              <a:t>10. September 2024</a:t>
            </a:r>
            <a:endParaRPr lang="en-GB" noProof="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a:xfrm>
            <a:off x="3083134" y="6481045"/>
            <a:ext cx="6025733" cy="360000"/>
          </a:xfrm>
        </p:spPr>
        <p:txBody>
          <a:bodyPr anchor="ctr">
            <a:normAutofit/>
          </a:bodyPr>
          <a:lstStyle/>
          <a:p>
            <a:pPr>
              <a:spcAft>
                <a:spcPts val="600"/>
              </a:spcAft>
            </a:pPr>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a:xfrm>
            <a:off x="10416000" y="6481045"/>
            <a:ext cx="1080000" cy="360000"/>
          </a:xfrm>
        </p:spPr>
        <p:txBody>
          <a:bodyPr anchor="ctr">
            <a:normAutofit/>
          </a:bodyPr>
          <a:lstStyle/>
          <a:p>
            <a:pPr>
              <a:spcAft>
                <a:spcPts val="600"/>
              </a:spcAft>
            </a:pPr>
            <a:fld id="{C232E11A-4D37-4FA6-829D-B3574529BC06}" type="slidenum">
              <a:rPr lang="en-GB" noProof="0" smtClean="0"/>
              <a:pPr>
                <a:spcAft>
                  <a:spcPts val="600"/>
                </a:spcAft>
              </a:pPr>
              <a:t>16</a:t>
            </a:fld>
            <a:endParaRPr lang="en-GB" noProof="0"/>
          </a:p>
        </p:txBody>
      </p:sp>
      <p:pic>
        <p:nvPicPr>
          <p:cNvPr id="9" name="Grafik 8">
            <a:extLst>
              <a:ext uri="{FF2B5EF4-FFF2-40B4-BE49-F238E27FC236}">
                <a16:creationId xmlns:a16="http://schemas.microsoft.com/office/drawing/2014/main" id="{35B313C1-97B6-2E97-196B-074FF3B8EAA9}"/>
              </a:ext>
            </a:extLst>
          </p:cNvPr>
          <p:cNvPicPr>
            <a:picLocks noChangeAspect="1"/>
          </p:cNvPicPr>
          <p:nvPr/>
        </p:nvPicPr>
        <p:blipFill>
          <a:blip r:embed="rId3"/>
          <a:stretch>
            <a:fillRect/>
          </a:stretch>
        </p:blipFill>
        <p:spPr>
          <a:xfrm>
            <a:off x="6465454" y="2407851"/>
            <a:ext cx="4819568" cy="2744297"/>
          </a:xfrm>
          <a:prstGeom prst="rect">
            <a:avLst/>
          </a:prstGeom>
          <a:ln>
            <a:noFill/>
          </a:ln>
        </p:spPr>
      </p:pic>
      <p:sp>
        <p:nvSpPr>
          <p:cNvPr id="11" name="Rechteck 10">
            <a:extLst>
              <a:ext uri="{FF2B5EF4-FFF2-40B4-BE49-F238E27FC236}">
                <a16:creationId xmlns:a16="http://schemas.microsoft.com/office/drawing/2014/main" id="{3ABD833F-A313-7351-003D-8409BC5DB1C0}"/>
              </a:ext>
            </a:extLst>
          </p:cNvPr>
          <p:cNvSpPr/>
          <p:nvPr/>
        </p:nvSpPr>
        <p:spPr>
          <a:xfrm>
            <a:off x="6393318" y="5333349"/>
            <a:ext cx="1762214" cy="276999"/>
          </a:xfrm>
          <a:prstGeom prst="rect">
            <a:avLst/>
          </a:prstGeom>
        </p:spPr>
        <p:txBody>
          <a:bodyPr wrap="none">
            <a:spAutoFit/>
          </a:bodyPr>
          <a:lstStyle/>
          <a:p>
            <a:r>
              <a:rPr lang="en-GB" sz="1200" dirty="0">
                <a:latin typeface="Gotham Office" panose="02000000000000000000"/>
              </a:rPr>
              <a:t>Quelle: Ratschiller (2024)</a:t>
            </a:r>
          </a:p>
        </p:txBody>
      </p:sp>
    </p:spTree>
    <p:extLst>
      <p:ext uri="{BB962C8B-B14F-4D97-AF65-F5344CB8AC3E}">
        <p14:creationId xmlns:p14="http://schemas.microsoft.com/office/powerpoint/2010/main" val="1843511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5999" y="395785"/>
            <a:ext cx="5132145" cy="561600"/>
          </a:xfrm>
        </p:spPr>
        <p:txBody>
          <a:bodyPr wrap="none" anchor="t">
            <a:normAutofit/>
          </a:bodyPr>
          <a:lstStyle/>
          <a:p>
            <a:r>
              <a:rPr lang="de-CH" dirty="0">
                <a:latin typeface="Gotham Office" panose="02000000000000000000"/>
              </a:rPr>
              <a:t>Datenerhebung – mögliche Ansätze</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a:xfrm>
            <a:off x="695999" y="1260000"/>
            <a:ext cx="3848291" cy="5040000"/>
          </a:xfrm>
        </p:spPr>
        <p:txBody>
          <a:bodyPr>
            <a:normAutofit/>
          </a:bodyPr>
          <a:lstStyle/>
          <a:p>
            <a:r>
              <a:rPr lang="de-CH" dirty="0">
                <a:latin typeface="Gotham Office" panose="02000000000000000000"/>
              </a:rPr>
              <a:t>Ausarbeiten der Vorgehensweise:</a:t>
            </a:r>
          </a:p>
          <a:p>
            <a:pPr lvl="1"/>
            <a:r>
              <a:rPr lang="de-CH" dirty="0">
                <a:latin typeface="Gotham Office" panose="02000000000000000000"/>
              </a:rPr>
              <a:t>Verfahren</a:t>
            </a:r>
          </a:p>
          <a:p>
            <a:pPr lvl="1"/>
            <a:r>
              <a:rPr lang="de-CH" dirty="0">
                <a:latin typeface="Gotham Office" panose="02000000000000000000"/>
              </a:rPr>
              <a:t>Anzahl</a:t>
            </a:r>
          </a:p>
          <a:p>
            <a:r>
              <a:rPr lang="de-CH" dirty="0">
                <a:latin typeface="Gotham Office" panose="02000000000000000000"/>
              </a:rPr>
              <a:t>Evaluation repräsentative </a:t>
            </a:r>
            <a:r>
              <a:rPr lang="de-CH" dirty="0" err="1">
                <a:latin typeface="Gotham Office" panose="02000000000000000000"/>
              </a:rPr>
              <a:t>Galvaniken</a:t>
            </a:r>
            <a:r>
              <a:rPr lang="de-CH" dirty="0">
                <a:latin typeface="Gotham Office" panose="02000000000000000000"/>
              </a:rPr>
              <a:t> (Probengeber) und Kontaktaufnahme.</a:t>
            </a:r>
          </a:p>
          <a:p>
            <a:r>
              <a:rPr lang="de-CH" dirty="0">
                <a:latin typeface="Gotham Office" panose="02000000000000000000"/>
              </a:rPr>
              <a:t>Anonymisierung der Probengeber </a:t>
            </a:r>
            <a:r>
              <a:rPr lang="de-CH" dirty="0">
                <a:latin typeface="Gotham Office" panose="02000000000000000000"/>
                <a:sym typeface="Wingdings" panose="05000000000000000000" pitchFamily="2" charset="2"/>
              </a:rPr>
              <a:t> teilnehmende Galvanik erhält Detailinformationen.</a:t>
            </a:r>
          </a:p>
          <a:p>
            <a:r>
              <a:rPr lang="de-CH" dirty="0">
                <a:latin typeface="Gotham Office" panose="02000000000000000000"/>
                <a:sym typeface="Wingdings" panose="05000000000000000000" pitchFamily="2" charset="2"/>
              </a:rPr>
              <a:t>Erfassung technologischer Stand bei Probengeber. </a:t>
            </a:r>
          </a:p>
          <a:p>
            <a:r>
              <a:rPr lang="de-CH" dirty="0">
                <a:latin typeface="Gotham Office" panose="02000000000000000000"/>
                <a:sym typeface="Wingdings" panose="05000000000000000000" pitchFamily="2" charset="2"/>
              </a:rPr>
              <a:t>Vertrauliche Datenaufbereitung.</a:t>
            </a:r>
            <a:endParaRPr lang="de-CH" dirty="0">
              <a:latin typeface="Gotham Office" panose="02000000000000000000"/>
            </a:endParaRP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a:xfrm>
            <a:off x="695999" y="6481045"/>
            <a:ext cx="2160000" cy="360000"/>
          </a:xfrm>
        </p:spPr>
        <p:txBody>
          <a:bodyPr anchor="ctr">
            <a:normAutofit/>
          </a:bodyPr>
          <a:lstStyle/>
          <a:p>
            <a:pPr>
              <a:spcAft>
                <a:spcPts val="600"/>
              </a:spcAft>
            </a:pPr>
            <a:r>
              <a:rPr lang="de-DE" noProof="0"/>
              <a:t>10. September 2024</a:t>
            </a:r>
            <a:endParaRPr lang="en-GB" noProof="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a:xfrm>
            <a:off x="3083134" y="6481045"/>
            <a:ext cx="6025733" cy="360000"/>
          </a:xfrm>
        </p:spPr>
        <p:txBody>
          <a:bodyPr anchor="ctr">
            <a:normAutofit/>
          </a:bodyPr>
          <a:lstStyle/>
          <a:p>
            <a:pPr>
              <a:spcAft>
                <a:spcPts val="600"/>
              </a:spcAft>
            </a:pPr>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a:xfrm>
            <a:off x="10416000" y="6481045"/>
            <a:ext cx="1080000" cy="360000"/>
          </a:xfrm>
        </p:spPr>
        <p:txBody>
          <a:bodyPr anchor="ctr">
            <a:normAutofit/>
          </a:bodyPr>
          <a:lstStyle/>
          <a:p>
            <a:pPr>
              <a:spcAft>
                <a:spcPts val="600"/>
              </a:spcAft>
            </a:pPr>
            <a:fld id="{C232E11A-4D37-4FA6-829D-B3574529BC06}" type="slidenum">
              <a:rPr lang="en-GB" noProof="0" smtClean="0"/>
              <a:pPr>
                <a:spcAft>
                  <a:spcPts val="600"/>
                </a:spcAft>
              </a:pPr>
              <a:t>17</a:t>
            </a:fld>
            <a:endParaRPr lang="en-GB" noProof="0"/>
          </a:p>
        </p:txBody>
      </p:sp>
      <p:pic>
        <p:nvPicPr>
          <p:cNvPr id="7" name="Grafik 6">
            <a:extLst>
              <a:ext uri="{FF2B5EF4-FFF2-40B4-BE49-F238E27FC236}">
                <a16:creationId xmlns:a16="http://schemas.microsoft.com/office/drawing/2014/main" id="{06EC3365-3350-5136-48C4-3901DA7008CF}"/>
              </a:ext>
            </a:extLst>
          </p:cNvPr>
          <p:cNvPicPr>
            <a:picLocks noChangeAspect="1"/>
          </p:cNvPicPr>
          <p:nvPr/>
        </p:nvPicPr>
        <p:blipFill>
          <a:blip r:embed="rId3"/>
          <a:stretch>
            <a:fillRect/>
          </a:stretch>
        </p:blipFill>
        <p:spPr>
          <a:xfrm>
            <a:off x="4717192" y="1487225"/>
            <a:ext cx="6951710" cy="3590550"/>
          </a:xfrm>
          <a:prstGeom prst="rect">
            <a:avLst/>
          </a:prstGeom>
          <a:noFill/>
        </p:spPr>
      </p:pic>
      <p:sp>
        <p:nvSpPr>
          <p:cNvPr id="8" name="Rechteck 7">
            <a:extLst>
              <a:ext uri="{FF2B5EF4-FFF2-40B4-BE49-F238E27FC236}">
                <a16:creationId xmlns:a16="http://schemas.microsoft.com/office/drawing/2014/main" id="{B878CB98-07A8-8C34-8B76-04B02375FA6C}"/>
              </a:ext>
            </a:extLst>
          </p:cNvPr>
          <p:cNvSpPr/>
          <p:nvPr/>
        </p:nvSpPr>
        <p:spPr>
          <a:xfrm>
            <a:off x="4857825" y="5258820"/>
            <a:ext cx="4314643" cy="276999"/>
          </a:xfrm>
          <a:prstGeom prst="rect">
            <a:avLst/>
          </a:prstGeom>
        </p:spPr>
        <p:txBody>
          <a:bodyPr wrap="none">
            <a:spAutoFit/>
          </a:bodyPr>
          <a:lstStyle/>
          <a:p>
            <a:r>
              <a:rPr lang="de-CH" sz="1200" dirty="0">
                <a:latin typeface="Gotham Office" panose="02000000000000000000"/>
              </a:rPr>
              <a:t>Mögliche Szenarien für Datenerfassung. Quelle: AGMV intern 2024</a:t>
            </a:r>
          </a:p>
        </p:txBody>
      </p:sp>
    </p:spTree>
    <p:extLst>
      <p:ext uri="{BB962C8B-B14F-4D97-AF65-F5344CB8AC3E}">
        <p14:creationId xmlns:p14="http://schemas.microsoft.com/office/powerpoint/2010/main" val="4169618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5107232" cy="560323"/>
          </a:xfrm>
        </p:spPr>
        <p:txBody>
          <a:bodyPr/>
          <a:lstStyle/>
          <a:p>
            <a:r>
              <a:rPr lang="de-CH" dirty="0">
                <a:latin typeface="Gotham Office"/>
              </a:rPr>
              <a:t>Datenerhebung – «informelle Ziele»</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p:txBody>
          <a:bodyPr/>
          <a:lstStyle/>
          <a:p>
            <a:r>
              <a:rPr lang="de-CH" dirty="0">
                <a:latin typeface="Gotham Office"/>
              </a:rPr>
              <a:t>Teilnahme und Unterstützung der betroffenen Behandlungsbetriebe (Anwender) und Hersteller chemischer Verfahren als Instrument der proaktiven Steuerung künftiger/latenter Restriktionen. </a:t>
            </a:r>
          </a:p>
          <a:p>
            <a:r>
              <a:rPr lang="de-CH" dirty="0">
                <a:latin typeface="Gotham Office"/>
              </a:rPr>
              <a:t>Erkenntnisgewinn über vorbehandeltes Galvanikabwasser.</a:t>
            </a:r>
          </a:p>
          <a:p>
            <a:r>
              <a:rPr lang="de-CH" dirty="0">
                <a:latin typeface="Gotham Office"/>
              </a:rPr>
              <a:t>Datensammlung für eine weitere sinnvolle Verwendung (Anwender, Rechtsnormen, Vollzug).</a:t>
            </a:r>
          </a:p>
          <a:p>
            <a:r>
              <a:rPr lang="de-CH" dirty="0">
                <a:latin typeface="Gotham Office"/>
              </a:rPr>
              <a:t>Konstruktive und transparente Themenbearbeitung auf Augenhöhe zwischen Behörden und Industrie (analog Sonderlösung </a:t>
            </a:r>
            <a:r>
              <a:rPr lang="de-CH" dirty="0" err="1">
                <a:latin typeface="Gotham Office"/>
              </a:rPr>
              <a:t>ChemRRV</a:t>
            </a:r>
            <a:r>
              <a:rPr lang="de-CH" dirty="0">
                <a:latin typeface="Gotham Office"/>
              </a:rPr>
              <a:t> (REACH) und Chrom(VI)).</a:t>
            </a:r>
          </a:p>
          <a:p>
            <a:r>
              <a:rPr lang="de-CH" dirty="0">
                <a:latin typeface="Gotham Office"/>
              </a:rPr>
              <a:t>Bei «latent problematischen» Abwässern, gemeinsame Lösungsfindung u.a. mit Prozesshersteller (Fachfirma) und Massnahmenplanung </a:t>
            </a:r>
            <a:r>
              <a:rPr lang="de-CH" dirty="0">
                <a:latin typeface="Gotham Office"/>
                <a:sym typeface="Wingdings" panose="05000000000000000000" pitchFamily="2" charset="2"/>
              </a:rPr>
              <a:t> Verursacherprinzip an der Quelle.</a:t>
            </a:r>
            <a:r>
              <a:rPr lang="de-CH" dirty="0">
                <a:latin typeface="Gotham Office"/>
              </a:rPr>
              <a:t> </a:t>
            </a:r>
          </a:p>
          <a:p>
            <a:r>
              <a:rPr lang="de-CH" dirty="0">
                <a:latin typeface="Gotham Office"/>
              </a:rPr>
              <a:t>Keine direkte Rückverfolgbarkeit auf beprobte Galvanik, Vertraulichkeit.</a:t>
            </a:r>
          </a:p>
          <a:p>
            <a:r>
              <a:rPr lang="de-CH" dirty="0">
                <a:latin typeface="Gotham Office"/>
              </a:rPr>
              <a:t>Ausgewogenheit im Sinne der Industrie und Umwelt. </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18</a:t>
            </a:fld>
            <a:endParaRPr lang="en-GB" noProof="0"/>
          </a:p>
        </p:txBody>
      </p:sp>
    </p:spTree>
    <p:extLst>
      <p:ext uri="{BB962C8B-B14F-4D97-AF65-F5344CB8AC3E}">
        <p14:creationId xmlns:p14="http://schemas.microsoft.com/office/powerpoint/2010/main" val="248254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feil: nach oben und unten 34">
            <a:extLst>
              <a:ext uri="{FF2B5EF4-FFF2-40B4-BE49-F238E27FC236}">
                <a16:creationId xmlns:a16="http://schemas.microsoft.com/office/drawing/2014/main" id="{E3CD0000-64DA-697C-E440-7216E6B0095D}"/>
              </a:ext>
            </a:extLst>
          </p:cNvPr>
          <p:cNvSpPr/>
          <p:nvPr/>
        </p:nvSpPr>
        <p:spPr>
          <a:xfrm rot="2152592">
            <a:off x="6019482" y="2126095"/>
            <a:ext cx="333286" cy="2934298"/>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a:extLst>
              <a:ext uri="{FF2B5EF4-FFF2-40B4-BE49-F238E27FC236}">
                <a16:creationId xmlns:a16="http://schemas.microsoft.com/office/drawing/2014/main" id="{34603843-6920-33B4-9973-618EA4819CD2}"/>
              </a:ext>
            </a:extLst>
          </p:cNvPr>
          <p:cNvPicPr>
            <a:picLocks noChangeAspect="1"/>
          </p:cNvPicPr>
          <p:nvPr/>
        </p:nvPicPr>
        <p:blipFill>
          <a:blip r:embed="rId3"/>
          <a:stretch>
            <a:fillRect/>
          </a:stretch>
        </p:blipFill>
        <p:spPr>
          <a:xfrm>
            <a:off x="7710727" y="1721719"/>
            <a:ext cx="1675366" cy="884468"/>
          </a:xfrm>
          <a:prstGeom prst="rect">
            <a:avLst/>
          </a:prstGeom>
        </p:spPr>
      </p:pic>
      <p:pic>
        <p:nvPicPr>
          <p:cNvPr id="36" name="Grafik 35">
            <a:extLst>
              <a:ext uri="{FF2B5EF4-FFF2-40B4-BE49-F238E27FC236}">
                <a16:creationId xmlns:a16="http://schemas.microsoft.com/office/drawing/2014/main" id="{9A3601A3-C12D-96C6-8335-78C0DF10727D}"/>
              </a:ext>
            </a:extLst>
          </p:cNvPr>
          <p:cNvPicPr>
            <a:picLocks noChangeAspect="1"/>
          </p:cNvPicPr>
          <p:nvPr/>
        </p:nvPicPr>
        <p:blipFill>
          <a:blip r:embed="rId4"/>
          <a:stretch>
            <a:fillRect/>
          </a:stretch>
        </p:blipFill>
        <p:spPr>
          <a:xfrm>
            <a:off x="9495246" y="2190771"/>
            <a:ext cx="1640596" cy="287638"/>
          </a:xfrm>
          <a:prstGeom prst="rect">
            <a:avLst/>
          </a:prstGeom>
          <a:noFill/>
        </p:spPr>
      </p:pic>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5084405" cy="560323"/>
          </a:xfrm>
        </p:spPr>
        <p:txBody>
          <a:bodyPr/>
          <a:lstStyle/>
          <a:p>
            <a:r>
              <a:rPr lang="de-CH" dirty="0">
                <a:latin typeface="Gotham Office"/>
              </a:rPr>
              <a:t>Kommunikation – Interaktionen 1.0 </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19</a:t>
            </a:fld>
            <a:endParaRPr lang="en-GB" noProof="0"/>
          </a:p>
        </p:txBody>
      </p:sp>
      <p:pic>
        <p:nvPicPr>
          <p:cNvPr id="8" name="Grafik 7">
            <a:extLst>
              <a:ext uri="{FF2B5EF4-FFF2-40B4-BE49-F238E27FC236}">
                <a16:creationId xmlns:a16="http://schemas.microsoft.com/office/drawing/2014/main" id="{C6502759-A99E-A89B-B298-1471C8177E16}"/>
              </a:ext>
            </a:extLst>
          </p:cNvPr>
          <p:cNvPicPr>
            <a:picLocks noChangeAspect="1"/>
          </p:cNvPicPr>
          <p:nvPr/>
        </p:nvPicPr>
        <p:blipFill>
          <a:blip r:embed="rId5"/>
          <a:stretch>
            <a:fillRect/>
          </a:stretch>
        </p:blipFill>
        <p:spPr>
          <a:xfrm>
            <a:off x="1056158" y="1944338"/>
            <a:ext cx="4004972" cy="582270"/>
          </a:xfrm>
          <a:prstGeom prst="rect">
            <a:avLst/>
          </a:prstGeom>
        </p:spPr>
      </p:pic>
      <p:pic>
        <p:nvPicPr>
          <p:cNvPr id="10" name="Grafik 9">
            <a:extLst>
              <a:ext uri="{FF2B5EF4-FFF2-40B4-BE49-F238E27FC236}">
                <a16:creationId xmlns:a16="http://schemas.microsoft.com/office/drawing/2014/main" id="{40C5C24B-3272-2AC2-9DBC-498BFD75EFAC}"/>
              </a:ext>
            </a:extLst>
          </p:cNvPr>
          <p:cNvPicPr>
            <a:picLocks noChangeAspect="1"/>
          </p:cNvPicPr>
          <p:nvPr/>
        </p:nvPicPr>
        <p:blipFill>
          <a:blip r:embed="rId6"/>
          <a:stretch>
            <a:fillRect/>
          </a:stretch>
        </p:blipFill>
        <p:spPr>
          <a:xfrm>
            <a:off x="1016165" y="4721785"/>
            <a:ext cx="4044966" cy="452264"/>
          </a:xfrm>
          <a:prstGeom prst="rect">
            <a:avLst/>
          </a:prstGeom>
        </p:spPr>
      </p:pic>
      <p:sp>
        <p:nvSpPr>
          <p:cNvPr id="30" name="Ellipse 29">
            <a:extLst>
              <a:ext uri="{FF2B5EF4-FFF2-40B4-BE49-F238E27FC236}">
                <a16:creationId xmlns:a16="http://schemas.microsoft.com/office/drawing/2014/main" id="{51223330-6DC8-40C5-FCB7-9473BCE2B943}"/>
              </a:ext>
            </a:extLst>
          </p:cNvPr>
          <p:cNvSpPr/>
          <p:nvPr/>
        </p:nvSpPr>
        <p:spPr>
          <a:xfrm>
            <a:off x="4622724" y="2846799"/>
            <a:ext cx="3088003" cy="1473989"/>
          </a:xfrm>
          <a:prstGeom prst="ellipse">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000" b="1" dirty="0">
                <a:latin typeface="Gotham Office" panose="02000000000000000000"/>
              </a:rPr>
              <a:t>Oberflächen-behandlung / Galvanik</a:t>
            </a:r>
            <a:endParaRPr lang="de-CH" dirty="0">
              <a:latin typeface="Gotham Office" panose="02000000000000000000"/>
            </a:endParaRPr>
          </a:p>
        </p:txBody>
      </p:sp>
      <p:sp>
        <p:nvSpPr>
          <p:cNvPr id="32" name="Ellipse 31">
            <a:extLst>
              <a:ext uri="{FF2B5EF4-FFF2-40B4-BE49-F238E27FC236}">
                <a16:creationId xmlns:a16="http://schemas.microsoft.com/office/drawing/2014/main" id="{9A4C544A-358D-8DAC-161D-A53BBC31567B}"/>
              </a:ext>
            </a:extLst>
          </p:cNvPr>
          <p:cNvSpPr/>
          <p:nvPr/>
        </p:nvSpPr>
        <p:spPr>
          <a:xfrm>
            <a:off x="890780" y="1643436"/>
            <a:ext cx="4341265" cy="1081932"/>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6" name="Grafik 75">
            <a:extLst>
              <a:ext uri="{FF2B5EF4-FFF2-40B4-BE49-F238E27FC236}">
                <a16:creationId xmlns:a16="http://schemas.microsoft.com/office/drawing/2014/main" id="{80FB2F3E-A9FE-B54A-C3EC-FFBE2EED45BF}"/>
              </a:ext>
            </a:extLst>
          </p:cNvPr>
          <p:cNvPicPr>
            <a:picLocks noChangeAspect="1"/>
          </p:cNvPicPr>
          <p:nvPr/>
        </p:nvPicPr>
        <p:blipFill>
          <a:blip r:embed="rId7"/>
          <a:stretch>
            <a:fillRect/>
          </a:stretch>
        </p:blipFill>
        <p:spPr>
          <a:xfrm>
            <a:off x="7619148" y="4804873"/>
            <a:ext cx="1393564" cy="404195"/>
          </a:xfrm>
          <a:prstGeom prst="rect">
            <a:avLst/>
          </a:prstGeom>
        </p:spPr>
      </p:pic>
      <p:pic>
        <p:nvPicPr>
          <p:cNvPr id="78" name="Grafik 77">
            <a:extLst>
              <a:ext uri="{FF2B5EF4-FFF2-40B4-BE49-F238E27FC236}">
                <a16:creationId xmlns:a16="http://schemas.microsoft.com/office/drawing/2014/main" id="{680B1F05-6FDF-BE00-40CA-4901A47AB1DB}"/>
              </a:ext>
            </a:extLst>
          </p:cNvPr>
          <p:cNvPicPr>
            <a:picLocks noChangeAspect="1"/>
          </p:cNvPicPr>
          <p:nvPr/>
        </p:nvPicPr>
        <p:blipFill>
          <a:blip r:embed="rId8"/>
          <a:stretch>
            <a:fillRect/>
          </a:stretch>
        </p:blipFill>
        <p:spPr>
          <a:xfrm>
            <a:off x="8676259" y="5044323"/>
            <a:ext cx="1422216" cy="412505"/>
          </a:xfrm>
          <a:prstGeom prst="rect">
            <a:avLst/>
          </a:prstGeom>
        </p:spPr>
      </p:pic>
      <p:sp>
        <p:nvSpPr>
          <p:cNvPr id="31" name="Textfeld 30">
            <a:extLst>
              <a:ext uri="{FF2B5EF4-FFF2-40B4-BE49-F238E27FC236}">
                <a16:creationId xmlns:a16="http://schemas.microsoft.com/office/drawing/2014/main" id="{DC6D6926-621E-FE56-6508-8F536C25FA08}"/>
              </a:ext>
            </a:extLst>
          </p:cNvPr>
          <p:cNvSpPr txBox="1"/>
          <p:nvPr/>
        </p:nvSpPr>
        <p:spPr>
          <a:xfrm>
            <a:off x="2426456" y="1424555"/>
            <a:ext cx="1529698" cy="369332"/>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p>
            <a:pPr algn="ctr"/>
            <a:r>
              <a:rPr lang="de-CH" dirty="0">
                <a:solidFill>
                  <a:schemeClr val="bg1"/>
                </a:solidFill>
                <a:latin typeface="Gotham Office" panose="02000000000000000000"/>
              </a:rPr>
              <a:t>Trägerschaft</a:t>
            </a:r>
          </a:p>
        </p:txBody>
      </p:sp>
      <p:pic>
        <p:nvPicPr>
          <p:cNvPr id="93" name="Grafik 92">
            <a:extLst>
              <a:ext uri="{FF2B5EF4-FFF2-40B4-BE49-F238E27FC236}">
                <a16:creationId xmlns:a16="http://schemas.microsoft.com/office/drawing/2014/main" id="{EB05BC09-3238-4D3C-3853-2E1E2EDF4CB3}"/>
              </a:ext>
            </a:extLst>
          </p:cNvPr>
          <p:cNvPicPr>
            <a:picLocks noChangeAspect="1"/>
          </p:cNvPicPr>
          <p:nvPr/>
        </p:nvPicPr>
        <p:blipFill>
          <a:blip r:embed="rId9"/>
          <a:stretch>
            <a:fillRect/>
          </a:stretch>
        </p:blipFill>
        <p:spPr>
          <a:xfrm>
            <a:off x="10199874" y="4804873"/>
            <a:ext cx="673581" cy="356602"/>
          </a:xfrm>
          <a:prstGeom prst="rect">
            <a:avLst/>
          </a:prstGeom>
        </p:spPr>
      </p:pic>
      <p:sp>
        <p:nvSpPr>
          <p:cNvPr id="94" name="Ellipse 93">
            <a:extLst>
              <a:ext uri="{FF2B5EF4-FFF2-40B4-BE49-F238E27FC236}">
                <a16:creationId xmlns:a16="http://schemas.microsoft.com/office/drawing/2014/main" id="{8165BD92-BC11-7229-F124-42976FD384AB}"/>
              </a:ext>
            </a:extLst>
          </p:cNvPr>
          <p:cNvSpPr/>
          <p:nvPr/>
        </p:nvSpPr>
        <p:spPr>
          <a:xfrm>
            <a:off x="890781" y="4439590"/>
            <a:ext cx="4341265" cy="1081932"/>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5" name="Ellipse 94">
            <a:extLst>
              <a:ext uri="{FF2B5EF4-FFF2-40B4-BE49-F238E27FC236}">
                <a16:creationId xmlns:a16="http://schemas.microsoft.com/office/drawing/2014/main" id="{83B2EE0C-329B-4B3F-24D7-D470463269A0}"/>
              </a:ext>
            </a:extLst>
          </p:cNvPr>
          <p:cNvSpPr/>
          <p:nvPr/>
        </p:nvSpPr>
        <p:spPr>
          <a:xfrm>
            <a:off x="7038886" y="4439590"/>
            <a:ext cx="4341265" cy="1081932"/>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Grafik 6" descr="Ein Bild, das Text, Schrift, Grafiken, Logo enthält.&#10;&#10;Automatisch generierte Beschreibung">
            <a:extLst>
              <a:ext uri="{FF2B5EF4-FFF2-40B4-BE49-F238E27FC236}">
                <a16:creationId xmlns:a16="http://schemas.microsoft.com/office/drawing/2014/main" id="{F1534B8F-2CAE-D4E2-DF69-E776BBC3830E}"/>
              </a:ext>
            </a:extLst>
          </p:cNvPr>
          <p:cNvPicPr>
            <a:picLocks noChangeAspect="1"/>
          </p:cNvPicPr>
          <p:nvPr/>
        </p:nvPicPr>
        <p:blipFill>
          <a:blip r:embed="rId10"/>
          <a:stretch>
            <a:fillRect/>
          </a:stretch>
        </p:blipFill>
        <p:spPr>
          <a:xfrm>
            <a:off x="9541278" y="1924534"/>
            <a:ext cx="1292625" cy="249061"/>
          </a:xfrm>
          <a:prstGeom prst="rect">
            <a:avLst/>
          </a:prstGeom>
        </p:spPr>
      </p:pic>
      <p:sp>
        <p:nvSpPr>
          <p:cNvPr id="6" name="Ellipse 5">
            <a:extLst>
              <a:ext uri="{FF2B5EF4-FFF2-40B4-BE49-F238E27FC236}">
                <a16:creationId xmlns:a16="http://schemas.microsoft.com/office/drawing/2014/main" id="{A567EDEE-DEC5-0EFA-A42A-6A99C065E316}"/>
              </a:ext>
            </a:extLst>
          </p:cNvPr>
          <p:cNvSpPr/>
          <p:nvPr/>
        </p:nvSpPr>
        <p:spPr>
          <a:xfrm>
            <a:off x="7044155" y="1639119"/>
            <a:ext cx="4341265" cy="1081932"/>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Textfeld 32">
            <a:extLst>
              <a:ext uri="{FF2B5EF4-FFF2-40B4-BE49-F238E27FC236}">
                <a16:creationId xmlns:a16="http://schemas.microsoft.com/office/drawing/2014/main" id="{E30F527E-FE4D-F81C-0DC6-2E1DEF149BA5}"/>
              </a:ext>
            </a:extLst>
          </p:cNvPr>
          <p:cNvSpPr txBox="1"/>
          <p:nvPr/>
        </p:nvSpPr>
        <p:spPr>
          <a:xfrm>
            <a:off x="8657893" y="1458502"/>
            <a:ext cx="1529698" cy="369332"/>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p>
            <a:pPr algn="ctr"/>
            <a:r>
              <a:rPr lang="de-CH" dirty="0">
                <a:solidFill>
                  <a:schemeClr val="bg1"/>
                </a:solidFill>
                <a:latin typeface="Gotham Office" panose="02000000000000000000"/>
              </a:rPr>
              <a:t>Support</a:t>
            </a:r>
          </a:p>
        </p:txBody>
      </p:sp>
      <p:sp>
        <p:nvSpPr>
          <p:cNvPr id="81" name="Textfeld 80">
            <a:extLst>
              <a:ext uri="{FF2B5EF4-FFF2-40B4-BE49-F238E27FC236}">
                <a16:creationId xmlns:a16="http://schemas.microsoft.com/office/drawing/2014/main" id="{F8E28131-BC01-0029-8029-1FCDDF272B3F}"/>
              </a:ext>
            </a:extLst>
          </p:cNvPr>
          <p:cNvSpPr txBox="1"/>
          <p:nvPr/>
        </p:nvSpPr>
        <p:spPr>
          <a:xfrm>
            <a:off x="2426456" y="4254924"/>
            <a:ext cx="1529698" cy="369332"/>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p>
            <a:pPr algn="ctr"/>
            <a:r>
              <a:rPr lang="de-CH" dirty="0">
                <a:solidFill>
                  <a:schemeClr val="bg1"/>
                </a:solidFill>
                <a:latin typeface="Gotham Office" panose="02000000000000000000"/>
              </a:rPr>
              <a:t>Support</a:t>
            </a:r>
          </a:p>
        </p:txBody>
      </p:sp>
      <p:sp>
        <p:nvSpPr>
          <p:cNvPr id="84" name="Textfeld 83">
            <a:extLst>
              <a:ext uri="{FF2B5EF4-FFF2-40B4-BE49-F238E27FC236}">
                <a16:creationId xmlns:a16="http://schemas.microsoft.com/office/drawing/2014/main" id="{2E5A0657-6686-3BC4-5EE6-2DFAC0445299}"/>
              </a:ext>
            </a:extLst>
          </p:cNvPr>
          <p:cNvSpPr txBox="1"/>
          <p:nvPr/>
        </p:nvSpPr>
        <p:spPr>
          <a:xfrm>
            <a:off x="8657893" y="4254924"/>
            <a:ext cx="1529698" cy="369332"/>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p>
            <a:pPr algn="ctr"/>
            <a:r>
              <a:rPr lang="de-CH" dirty="0" err="1">
                <a:solidFill>
                  <a:schemeClr val="bg1"/>
                </a:solidFill>
                <a:latin typeface="Gotham Office" panose="02000000000000000000"/>
              </a:rPr>
              <a:t>pot</a:t>
            </a:r>
            <a:r>
              <a:rPr lang="de-CH" dirty="0">
                <a:solidFill>
                  <a:schemeClr val="bg1"/>
                </a:solidFill>
                <a:latin typeface="Gotham Office" panose="02000000000000000000"/>
              </a:rPr>
              <a:t>. Support</a:t>
            </a:r>
          </a:p>
        </p:txBody>
      </p:sp>
      <p:sp>
        <p:nvSpPr>
          <p:cNvPr id="25" name="Pfeil: nach oben und unten 24">
            <a:extLst>
              <a:ext uri="{FF2B5EF4-FFF2-40B4-BE49-F238E27FC236}">
                <a16:creationId xmlns:a16="http://schemas.microsoft.com/office/drawing/2014/main" id="{5A291CB0-3055-007D-01CF-0FAAD01A0564}"/>
              </a:ext>
            </a:extLst>
          </p:cNvPr>
          <p:cNvSpPr/>
          <p:nvPr/>
        </p:nvSpPr>
        <p:spPr>
          <a:xfrm>
            <a:off x="3024662" y="3026270"/>
            <a:ext cx="333286" cy="947265"/>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Pfeil: nach oben und unten 26">
            <a:extLst>
              <a:ext uri="{FF2B5EF4-FFF2-40B4-BE49-F238E27FC236}">
                <a16:creationId xmlns:a16="http://schemas.microsoft.com/office/drawing/2014/main" id="{4E784F00-F2F1-30BA-25E0-E8848712579E}"/>
              </a:ext>
            </a:extLst>
          </p:cNvPr>
          <p:cNvSpPr/>
          <p:nvPr/>
        </p:nvSpPr>
        <p:spPr>
          <a:xfrm>
            <a:off x="9167338" y="3026254"/>
            <a:ext cx="333286" cy="947265"/>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Pfeil: nach oben und unten 27">
            <a:extLst>
              <a:ext uri="{FF2B5EF4-FFF2-40B4-BE49-F238E27FC236}">
                <a16:creationId xmlns:a16="http://schemas.microsoft.com/office/drawing/2014/main" id="{3795A123-0DF2-CE33-EC44-D2AD3EFC0AEC}"/>
              </a:ext>
            </a:extLst>
          </p:cNvPr>
          <p:cNvSpPr/>
          <p:nvPr/>
        </p:nvSpPr>
        <p:spPr>
          <a:xfrm rot="16200000">
            <a:off x="5968823" y="4506923"/>
            <a:ext cx="333286" cy="947265"/>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Pfeil: nach oben und unten 28">
            <a:extLst>
              <a:ext uri="{FF2B5EF4-FFF2-40B4-BE49-F238E27FC236}">
                <a16:creationId xmlns:a16="http://schemas.microsoft.com/office/drawing/2014/main" id="{91EB5C84-2FD5-C128-180E-294F0A12AEF4}"/>
              </a:ext>
            </a:extLst>
          </p:cNvPr>
          <p:cNvSpPr/>
          <p:nvPr/>
        </p:nvSpPr>
        <p:spPr>
          <a:xfrm rot="16200000">
            <a:off x="5968824" y="1706243"/>
            <a:ext cx="333286" cy="947265"/>
          </a:xfrm>
          <a:prstGeom prst="upDownArrow">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feil: nach oben und unten 10">
            <a:extLst>
              <a:ext uri="{FF2B5EF4-FFF2-40B4-BE49-F238E27FC236}">
                <a16:creationId xmlns:a16="http://schemas.microsoft.com/office/drawing/2014/main" id="{7FD98BC4-BB15-C3D2-F42E-CB472B34E283}"/>
              </a:ext>
            </a:extLst>
          </p:cNvPr>
          <p:cNvSpPr/>
          <p:nvPr/>
        </p:nvSpPr>
        <p:spPr>
          <a:xfrm rot="2123277">
            <a:off x="7193701" y="2326272"/>
            <a:ext cx="333286" cy="947265"/>
          </a:xfrm>
          <a:prstGeom prst="upDown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92712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2" grpId="0" animBg="1"/>
      <p:bldP spid="31" grpId="0" animBg="1"/>
      <p:bldP spid="94" grpId="0" animBg="1"/>
      <p:bldP spid="95" grpId="0" animBg="1"/>
      <p:bldP spid="6" grpId="0" animBg="1"/>
      <p:bldP spid="33" grpId="0" animBg="1"/>
      <p:bldP spid="81" grpId="0" animBg="1"/>
      <p:bldP spid="84" grpId="0" animBg="1"/>
      <p:bldP spid="25" grpId="0" animBg="1"/>
      <p:bldP spid="27" grpId="0" animBg="1"/>
      <p:bldP spid="28" grpId="0" animBg="1"/>
      <p:bldP spid="2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1546065" cy="560323"/>
          </a:xfrm>
        </p:spPr>
        <p:txBody>
          <a:bodyPr/>
          <a:lstStyle/>
          <a:p>
            <a:r>
              <a:rPr lang="de-CH" dirty="0">
                <a:latin typeface="Gotham Office"/>
              </a:rPr>
              <a:t>Agenda</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p:txBody>
          <a:bodyPr/>
          <a:lstStyle/>
          <a:p>
            <a:endParaRPr lang="de-CH" dirty="0">
              <a:latin typeface="Gotham Office"/>
            </a:endParaRPr>
          </a:p>
          <a:p>
            <a:r>
              <a:rPr lang="de-CH" dirty="0">
                <a:latin typeface="Gotham Office"/>
              </a:rPr>
              <a:t>Mikroverunreinigungen</a:t>
            </a:r>
          </a:p>
          <a:p>
            <a:r>
              <a:rPr lang="de-CH" dirty="0">
                <a:latin typeface="Gotham Office"/>
              </a:rPr>
              <a:t>Gesetzliche Grundlagen und Situation Schweiz</a:t>
            </a:r>
          </a:p>
          <a:p>
            <a:r>
              <a:rPr lang="de-CH" dirty="0">
                <a:latin typeface="Gotham Office"/>
              </a:rPr>
              <a:t>Branchenaktivitäten bisher</a:t>
            </a:r>
          </a:p>
          <a:p>
            <a:r>
              <a:rPr lang="de-CH" dirty="0">
                <a:latin typeface="Gotham Office"/>
              </a:rPr>
              <a:t>Abwasservorbehandlung – Inhaltsstoffe als grosse Unbekannte</a:t>
            </a:r>
          </a:p>
          <a:p>
            <a:r>
              <a:rPr lang="de-CH" dirty="0">
                <a:latin typeface="Gotham Office"/>
              </a:rPr>
              <a:t>Datenerhebung</a:t>
            </a:r>
          </a:p>
          <a:p>
            <a:r>
              <a:rPr lang="de-CH" dirty="0">
                <a:latin typeface="Gotham Office"/>
              </a:rPr>
              <a:t>Kommunikation – Interaktion </a:t>
            </a:r>
          </a:p>
          <a:p>
            <a:r>
              <a:rPr lang="de-CH" dirty="0" err="1">
                <a:latin typeface="Gotham Office"/>
              </a:rPr>
              <a:t>Recap</a:t>
            </a:r>
            <a:endParaRPr lang="de-CH" dirty="0">
              <a:latin typeface="Gotham Office"/>
            </a:endParaRPr>
          </a:p>
          <a:p>
            <a:endParaRPr lang="de-CH" i="1" dirty="0">
              <a:latin typeface="Gotham Office"/>
            </a:endParaRP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2</a:t>
            </a:fld>
            <a:endParaRPr lang="en-GB" noProof="0"/>
          </a:p>
        </p:txBody>
      </p:sp>
    </p:spTree>
    <p:extLst>
      <p:ext uri="{BB962C8B-B14F-4D97-AF65-F5344CB8AC3E}">
        <p14:creationId xmlns:p14="http://schemas.microsoft.com/office/powerpoint/2010/main" val="702670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feil: nach oben und unten 34">
            <a:extLst>
              <a:ext uri="{FF2B5EF4-FFF2-40B4-BE49-F238E27FC236}">
                <a16:creationId xmlns:a16="http://schemas.microsoft.com/office/drawing/2014/main" id="{E3CD0000-64DA-697C-E440-7216E6B0095D}"/>
              </a:ext>
            </a:extLst>
          </p:cNvPr>
          <p:cNvSpPr/>
          <p:nvPr/>
        </p:nvSpPr>
        <p:spPr>
          <a:xfrm rot="2152592">
            <a:off x="6019482" y="2126095"/>
            <a:ext cx="333286" cy="2934298"/>
          </a:xfrm>
          <a:prstGeom prst="upDownArrow">
            <a:avLst/>
          </a:prstGeom>
          <a:solidFill>
            <a:schemeClr val="bg1">
              <a:lumMod val="7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9" name="Grafik 8">
            <a:extLst>
              <a:ext uri="{FF2B5EF4-FFF2-40B4-BE49-F238E27FC236}">
                <a16:creationId xmlns:a16="http://schemas.microsoft.com/office/drawing/2014/main" id="{34603843-6920-33B4-9973-618EA4819CD2}"/>
              </a:ext>
            </a:extLst>
          </p:cNvPr>
          <p:cNvPicPr>
            <a:picLocks noChangeAspect="1"/>
          </p:cNvPicPr>
          <p:nvPr/>
        </p:nvPicPr>
        <p:blipFill>
          <a:blip r:embed="rId3"/>
          <a:stretch>
            <a:fillRect/>
          </a:stretch>
        </p:blipFill>
        <p:spPr>
          <a:xfrm>
            <a:off x="7710727" y="1721719"/>
            <a:ext cx="1675366" cy="884468"/>
          </a:xfrm>
          <a:prstGeom prst="rect">
            <a:avLst/>
          </a:prstGeom>
        </p:spPr>
      </p:pic>
      <p:pic>
        <p:nvPicPr>
          <p:cNvPr id="36" name="Grafik 35">
            <a:extLst>
              <a:ext uri="{FF2B5EF4-FFF2-40B4-BE49-F238E27FC236}">
                <a16:creationId xmlns:a16="http://schemas.microsoft.com/office/drawing/2014/main" id="{9A3601A3-C12D-96C6-8335-78C0DF10727D}"/>
              </a:ext>
            </a:extLst>
          </p:cNvPr>
          <p:cNvPicPr>
            <a:picLocks noChangeAspect="1"/>
          </p:cNvPicPr>
          <p:nvPr/>
        </p:nvPicPr>
        <p:blipFill>
          <a:blip r:embed="rId4"/>
          <a:stretch>
            <a:fillRect/>
          </a:stretch>
        </p:blipFill>
        <p:spPr>
          <a:xfrm>
            <a:off x="9495246" y="2190771"/>
            <a:ext cx="1640596" cy="287638"/>
          </a:xfrm>
          <a:prstGeom prst="rect">
            <a:avLst/>
          </a:prstGeom>
          <a:noFill/>
        </p:spPr>
      </p:pic>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5084405" cy="560323"/>
          </a:xfrm>
        </p:spPr>
        <p:txBody>
          <a:bodyPr/>
          <a:lstStyle/>
          <a:p>
            <a:r>
              <a:rPr lang="de-CH" dirty="0">
                <a:latin typeface="Gotham Office"/>
              </a:rPr>
              <a:t>Kommunikation – Interaktionen 1.0 </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20</a:t>
            </a:fld>
            <a:endParaRPr lang="en-GB" noProof="0"/>
          </a:p>
        </p:txBody>
      </p:sp>
      <p:pic>
        <p:nvPicPr>
          <p:cNvPr id="8" name="Grafik 7">
            <a:extLst>
              <a:ext uri="{FF2B5EF4-FFF2-40B4-BE49-F238E27FC236}">
                <a16:creationId xmlns:a16="http://schemas.microsoft.com/office/drawing/2014/main" id="{C6502759-A99E-A89B-B298-1471C8177E16}"/>
              </a:ext>
            </a:extLst>
          </p:cNvPr>
          <p:cNvPicPr>
            <a:picLocks noChangeAspect="1"/>
          </p:cNvPicPr>
          <p:nvPr/>
        </p:nvPicPr>
        <p:blipFill>
          <a:blip r:embed="rId5"/>
          <a:stretch>
            <a:fillRect/>
          </a:stretch>
        </p:blipFill>
        <p:spPr>
          <a:xfrm>
            <a:off x="1056158" y="1944338"/>
            <a:ext cx="4004972" cy="582270"/>
          </a:xfrm>
          <a:prstGeom prst="rect">
            <a:avLst/>
          </a:prstGeom>
          <a:effectLst>
            <a:softEdge rad="127000"/>
          </a:effectLst>
        </p:spPr>
      </p:pic>
      <p:pic>
        <p:nvPicPr>
          <p:cNvPr id="10" name="Grafik 9">
            <a:extLst>
              <a:ext uri="{FF2B5EF4-FFF2-40B4-BE49-F238E27FC236}">
                <a16:creationId xmlns:a16="http://schemas.microsoft.com/office/drawing/2014/main" id="{40C5C24B-3272-2AC2-9DBC-498BFD75EFAC}"/>
              </a:ext>
            </a:extLst>
          </p:cNvPr>
          <p:cNvPicPr>
            <a:picLocks noChangeAspect="1"/>
          </p:cNvPicPr>
          <p:nvPr/>
        </p:nvPicPr>
        <p:blipFill>
          <a:blip r:embed="rId6"/>
          <a:stretch>
            <a:fillRect/>
          </a:stretch>
        </p:blipFill>
        <p:spPr>
          <a:xfrm>
            <a:off x="1016165" y="4721785"/>
            <a:ext cx="4044966" cy="452264"/>
          </a:xfrm>
          <a:prstGeom prst="rect">
            <a:avLst/>
          </a:prstGeom>
          <a:effectLst>
            <a:softEdge rad="127000"/>
          </a:effectLst>
        </p:spPr>
      </p:pic>
      <p:sp>
        <p:nvSpPr>
          <p:cNvPr id="30" name="Ellipse 29">
            <a:extLst>
              <a:ext uri="{FF2B5EF4-FFF2-40B4-BE49-F238E27FC236}">
                <a16:creationId xmlns:a16="http://schemas.microsoft.com/office/drawing/2014/main" id="{51223330-6DC8-40C5-FCB7-9473BCE2B943}"/>
              </a:ext>
            </a:extLst>
          </p:cNvPr>
          <p:cNvSpPr/>
          <p:nvPr/>
        </p:nvSpPr>
        <p:spPr>
          <a:xfrm>
            <a:off x="4622724" y="2846799"/>
            <a:ext cx="3088003" cy="1473989"/>
          </a:xfrm>
          <a:prstGeom prst="ellipse">
            <a:avLst/>
          </a:prstGeom>
          <a:solidFill>
            <a:srgbClr val="002060"/>
          </a:solidFill>
          <a:ln>
            <a:noFill/>
          </a:ln>
          <a:effectLst>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000" b="1" dirty="0">
                <a:latin typeface="Gotham Office" panose="02000000000000000000"/>
              </a:rPr>
              <a:t>Oberflächen-behandlung / Galvanik</a:t>
            </a:r>
            <a:endParaRPr lang="de-CH" dirty="0">
              <a:latin typeface="Gotham Office" panose="02000000000000000000"/>
            </a:endParaRPr>
          </a:p>
        </p:txBody>
      </p:sp>
      <p:sp>
        <p:nvSpPr>
          <p:cNvPr id="32" name="Ellipse 31">
            <a:extLst>
              <a:ext uri="{FF2B5EF4-FFF2-40B4-BE49-F238E27FC236}">
                <a16:creationId xmlns:a16="http://schemas.microsoft.com/office/drawing/2014/main" id="{9A4C544A-358D-8DAC-161D-A53BBC31567B}"/>
              </a:ext>
            </a:extLst>
          </p:cNvPr>
          <p:cNvSpPr/>
          <p:nvPr/>
        </p:nvSpPr>
        <p:spPr>
          <a:xfrm>
            <a:off x="890780" y="1643436"/>
            <a:ext cx="4341265" cy="1081932"/>
          </a:xfrm>
          <a:prstGeom prst="ellipse">
            <a:avLst/>
          </a:prstGeom>
          <a:noFill/>
          <a:ln>
            <a:solidFill>
              <a:srgbClr val="002060"/>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6" name="Grafik 75">
            <a:extLst>
              <a:ext uri="{FF2B5EF4-FFF2-40B4-BE49-F238E27FC236}">
                <a16:creationId xmlns:a16="http://schemas.microsoft.com/office/drawing/2014/main" id="{80FB2F3E-A9FE-B54A-C3EC-FFBE2EED45BF}"/>
              </a:ext>
            </a:extLst>
          </p:cNvPr>
          <p:cNvPicPr>
            <a:picLocks noChangeAspect="1"/>
          </p:cNvPicPr>
          <p:nvPr/>
        </p:nvPicPr>
        <p:blipFill>
          <a:blip r:embed="rId7"/>
          <a:stretch>
            <a:fillRect/>
          </a:stretch>
        </p:blipFill>
        <p:spPr>
          <a:xfrm>
            <a:off x="7619148" y="4804873"/>
            <a:ext cx="1393564" cy="404195"/>
          </a:xfrm>
          <a:prstGeom prst="rect">
            <a:avLst/>
          </a:prstGeom>
          <a:effectLst>
            <a:softEdge rad="127000"/>
          </a:effectLst>
        </p:spPr>
      </p:pic>
      <p:pic>
        <p:nvPicPr>
          <p:cNvPr id="78" name="Grafik 77">
            <a:extLst>
              <a:ext uri="{FF2B5EF4-FFF2-40B4-BE49-F238E27FC236}">
                <a16:creationId xmlns:a16="http://schemas.microsoft.com/office/drawing/2014/main" id="{680B1F05-6FDF-BE00-40CA-4901A47AB1DB}"/>
              </a:ext>
            </a:extLst>
          </p:cNvPr>
          <p:cNvPicPr>
            <a:picLocks noChangeAspect="1"/>
          </p:cNvPicPr>
          <p:nvPr/>
        </p:nvPicPr>
        <p:blipFill>
          <a:blip r:embed="rId8"/>
          <a:stretch>
            <a:fillRect/>
          </a:stretch>
        </p:blipFill>
        <p:spPr>
          <a:xfrm>
            <a:off x="8676259" y="5044323"/>
            <a:ext cx="1422216" cy="412505"/>
          </a:xfrm>
          <a:prstGeom prst="rect">
            <a:avLst/>
          </a:prstGeom>
          <a:effectLst>
            <a:softEdge rad="127000"/>
          </a:effectLst>
        </p:spPr>
      </p:pic>
      <p:sp>
        <p:nvSpPr>
          <p:cNvPr id="31" name="Textfeld 30">
            <a:extLst>
              <a:ext uri="{FF2B5EF4-FFF2-40B4-BE49-F238E27FC236}">
                <a16:creationId xmlns:a16="http://schemas.microsoft.com/office/drawing/2014/main" id="{DC6D6926-621E-FE56-6508-8F536C25FA08}"/>
              </a:ext>
            </a:extLst>
          </p:cNvPr>
          <p:cNvSpPr txBox="1"/>
          <p:nvPr/>
        </p:nvSpPr>
        <p:spPr>
          <a:xfrm>
            <a:off x="2426456" y="1424555"/>
            <a:ext cx="1529698" cy="369332"/>
          </a:xfrm>
          <a:prstGeom prst="rect">
            <a:avLst/>
          </a:prstGeom>
          <a:solidFill>
            <a:srgbClr val="002060">
              <a:alpha val="40000"/>
            </a:srgbClr>
          </a:solidFill>
          <a:effectLst>
            <a:outerShdw blurRad="50800" dist="38100" dir="2700000" algn="tl" rotWithShape="0">
              <a:prstClr val="black">
                <a:alpha val="40000"/>
              </a:prstClr>
            </a:outerShdw>
            <a:softEdge rad="127000"/>
          </a:effectLst>
        </p:spPr>
        <p:txBody>
          <a:bodyPr wrap="square" rtlCol="0">
            <a:spAutoFit/>
          </a:bodyPr>
          <a:lstStyle/>
          <a:p>
            <a:pPr algn="ctr"/>
            <a:r>
              <a:rPr lang="de-CH" dirty="0">
                <a:solidFill>
                  <a:schemeClr val="bg1"/>
                </a:solidFill>
                <a:latin typeface="Gotham Office" panose="02000000000000000000"/>
              </a:rPr>
              <a:t>Trägerschaft</a:t>
            </a:r>
          </a:p>
        </p:txBody>
      </p:sp>
      <p:pic>
        <p:nvPicPr>
          <p:cNvPr id="93" name="Grafik 92">
            <a:extLst>
              <a:ext uri="{FF2B5EF4-FFF2-40B4-BE49-F238E27FC236}">
                <a16:creationId xmlns:a16="http://schemas.microsoft.com/office/drawing/2014/main" id="{EB05BC09-3238-4D3C-3853-2E1E2EDF4CB3}"/>
              </a:ext>
            </a:extLst>
          </p:cNvPr>
          <p:cNvPicPr>
            <a:picLocks noChangeAspect="1"/>
          </p:cNvPicPr>
          <p:nvPr/>
        </p:nvPicPr>
        <p:blipFill>
          <a:blip r:embed="rId9"/>
          <a:stretch>
            <a:fillRect/>
          </a:stretch>
        </p:blipFill>
        <p:spPr>
          <a:xfrm>
            <a:off x="10199874" y="4804873"/>
            <a:ext cx="673581" cy="356602"/>
          </a:xfrm>
          <a:prstGeom prst="rect">
            <a:avLst/>
          </a:prstGeom>
          <a:effectLst>
            <a:softEdge rad="127000"/>
          </a:effectLst>
        </p:spPr>
      </p:pic>
      <p:sp>
        <p:nvSpPr>
          <p:cNvPr id="94" name="Ellipse 93">
            <a:extLst>
              <a:ext uri="{FF2B5EF4-FFF2-40B4-BE49-F238E27FC236}">
                <a16:creationId xmlns:a16="http://schemas.microsoft.com/office/drawing/2014/main" id="{8165BD92-BC11-7229-F124-42976FD384AB}"/>
              </a:ext>
            </a:extLst>
          </p:cNvPr>
          <p:cNvSpPr/>
          <p:nvPr/>
        </p:nvSpPr>
        <p:spPr>
          <a:xfrm>
            <a:off x="890781" y="4439590"/>
            <a:ext cx="4341265" cy="1081932"/>
          </a:xfrm>
          <a:prstGeom prst="ellipse">
            <a:avLst/>
          </a:prstGeom>
          <a:noFill/>
          <a:ln>
            <a:solidFill>
              <a:srgbClr val="002060"/>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5" name="Ellipse 94">
            <a:extLst>
              <a:ext uri="{FF2B5EF4-FFF2-40B4-BE49-F238E27FC236}">
                <a16:creationId xmlns:a16="http://schemas.microsoft.com/office/drawing/2014/main" id="{83B2EE0C-329B-4B3F-24D7-D470463269A0}"/>
              </a:ext>
            </a:extLst>
          </p:cNvPr>
          <p:cNvSpPr/>
          <p:nvPr/>
        </p:nvSpPr>
        <p:spPr>
          <a:xfrm>
            <a:off x="7038886" y="4439590"/>
            <a:ext cx="4341265" cy="1081932"/>
          </a:xfrm>
          <a:prstGeom prst="ellipse">
            <a:avLst/>
          </a:prstGeom>
          <a:noFill/>
          <a:ln>
            <a:solidFill>
              <a:srgbClr val="002060"/>
            </a:solidFill>
          </a:ln>
          <a:effectLst>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Grafik 6" descr="Ein Bild, das Text, Schrift, Grafiken, Logo enthält.&#10;&#10;Automatisch generierte Beschreibung">
            <a:extLst>
              <a:ext uri="{FF2B5EF4-FFF2-40B4-BE49-F238E27FC236}">
                <a16:creationId xmlns:a16="http://schemas.microsoft.com/office/drawing/2014/main" id="{F1534B8F-2CAE-D4E2-DF69-E776BBC3830E}"/>
              </a:ext>
            </a:extLst>
          </p:cNvPr>
          <p:cNvPicPr>
            <a:picLocks noChangeAspect="1"/>
          </p:cNvPicPr>
          <p:nvPr/>
        </p:nvPicPr>
        <p:blipFill>
          <a:blip r:embed="rId10"/>
          <a:stretch>
            <a:fillRect/>
          </a:stretch>
        </p:blipFill>
        <p:spPr>
          <a:xfrm>
            <a:off x="9541278" y="1924534"/>
            <a:ext cx="1292625" cy="249061"/>
          </a:xfrm>
          <a:prstGeom prst="rect">
            <a:avLst/>
          </a:prstGeom>
        </p:spPr>
      </p:pic>
      <p:sp>
        <p:nvSpPr>
          <p:cNvPr id="6" name="Ellipse 5">
            <a:extLst>
              <a:ext uri="{FF2B5EF4-FFF2-40B4-BE49-F238E27FC236}">
                <a16:creationId xmlns:a16="http://schemas.microsoft.com/office/drawing/2014/main" id="{A567EDEE-DEC5-0EFA-A42A-6A99C065E316}"/>
              </a:ext>
            </a:extLst>
          </p:cNvPr>
          <p:cNvSpPr/>
          <p:nvPr/>
        </p:nvSpPr>
        <p:spPr>
          <a:xfrm>
            <a:off x="7044155" y="1639119"/>
            <a:ext cx="4341265" cy="1081932"/>
          </a:xfrm>
          <a:prstGeom prst="ellipse">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3" name="Textfeld 32">
            <a:extLst>
              <a:ext uri="{FF2B5EF4-FFF2-40B4-BE49-F238E27FC236}">
                <a16:creationId xmlns:a16="http://schemas.microsoft.com/office/drawing/2014/main" id="{E30F527E-FE4D-F81C-0DC6-2E1DEF149BA5}"/>
              </a:ext>
            </a:extLst>
          </p:cNvPr>
          <p:cNvSpPr txBox="1"/>
          <p:nvPr/>
        </p:nvSpPr>
        <p:spPr>
          <a:xfrm>
            <a:off x="8657893" y="1458502"/>
            <a:ext cx="1529698" cy="369332"/>
          </a:xfrm>
          <a:prstGeom prst="rect">
            <a:avLst/>
          </a:prstGeom>
          <a:solidFill>
            <a:srgbClr val="002060"/>
          </a:solidFill>
          <a:effectLst>
            <a:outerShdw blurRad="50800" dist="38100" dir="2700000" algn="tl" rotWithShape="0">
              <a:prstClr val="black">
                <a:alpha val="40000"/>
              </a:prstClr>
            </a:outerShdw>
          </a:effectLst>
        </p:spPr>
        <p:txBody>
          <a:bodyPr wrap="square" rtlCol="0">
            <a:spAutoFit/>
          </a:bodyPr>
          <a:lstStyle/>
          <a:p>
            <a:pPr algn="ctr"/>
            <a:r>
              <a:rPr lang="de-CH" dirty="0">
                <a:solidFill>
                  <a:schemeClr val="bg1"/>
                </a:solidFill>
                <a:latin typeface="Gotham Office" panose="02000000000000000000"/>
              </a:rPr>
              <a:t>Support</a:t>
            </a:r>
          </a:p>
        </p:txBody>
      </p:sp>
      <p:sp>
        <p:nvSpPr>
          <p:cNvPr id="81" name="Textfeld 80">
            <a:extLst>
              <a:ext uri="{FF2B5EF4-FFF2-40B4-BE49-F238E27FC236}">
                <a16:creationId xmlns:a16="http://schemas.microsoft.com/office/drawing/2014/main" id="{F8E28131-BC01-0029-8029-1FCDDF272B3F}"/>
              </a:ext>
            </a:extLst>
          </p:cNvPr>
          <p:cNvSpPr txBox="1"/>
          <p:nvPr/>
        </p:nvSpPr>
        <p:spPr>
          <a:xfrm>
            <a:off x="2426456" y="4254924"/>
            <a:ext cx="1529698" cy="369332"/>
          </a:xfrm>
          <a:prstGeom prst="rect">
            <a:avLst/>
          </a:prstGeom>
          <a:solidFill>
            <a:srgbClr val="002060">
              <a:alpha val="40000"/>
            </a:srgbClr>
          </a:solidFill>
          <a:effectLst>
            <a:outerShdw blurRad="50800" dist="38100" dir="2700000" algn="tl" rotWithShape="0">
              <a:prstClr val="black">
                <a:alpha val="40000"/>
              </a:prstClr>
            </a:outerShdw>
            <a:softEdge rad="127000"/>
          </a:effectLst>
        </p:spPr>
        <p:txBody>
          <a:bodyPr wrap="square" rtlCol="0">
            <a:spAutoFit/>
          </a:bodyPr>
          <a:lstStyle/>
          <a:p>
            <a:pPr algn="ctr"/>
            <a:r>
              <a:rPr lang="de-CH" dirty="0">
                <a:solidFill>
                  <a:schemeClr val="bg1"/>
                </a:solidFill>
                <a:latin typeface="Gotham Office" panose="02000000000000000000"/>
              </a:rPr>
              <a:t>Support</a:t>
            </a:r>
          </a:p>
        </p:txBody>
      </p:sp>
      <p:sp>
        <p:nvSpPr>
          <p:cNvPr id="84" name="Textfeld 83">
            <a:extLst>
              <a:ext uri="{FF2B5EF4-FFF2-40B4-BE49-F238E27FC236}">
                <a16:creationId xmlns:a16="http://schemas.microsoft.com/office/drawing/2014/main" id="{2E5A0657-6686-3BC4-5EE6-2DFAC0445299}"/>
              </a:ext>
            </a:extLst>
          </p:cNvPr>
          <p:cNvSpPr txBox="1"/>
          <p:nvPr/>
        </p:nvSpPr>
        <p:spPr>
          <a:xfrm>
            <a:off x="8657893" y="4254924"/>
            <a:ext cx="1529698" cy="369332"/>
          </a:xfrm>
          <a:prstGeom prst="rect">
            <a:avLst/>
          </a:prstGeom>
          <a:solidFill>
            <a:srgbClr val="002060">
              <a:alpha val="40000"/>
            </a:srgbClr>
          </a:solidFill>
          <a:effectLst>
            <a:outerShdw blurRad="50800" dist="38100" dir="2700000" algn="tl" rotWithShape="0">
              <a:prstClr val="black">
                <a:alpha val="40000"/>
              </a:prstClr>
            </a:outerShdw>
            <a:softEdge rad="127000"/>
          </a:effectLst>
        </p:spPr>
        <p:txBody>
          <a:bodyPr wrap="square" rtlCol="0">
            <a:spAutoFit/>
          </a:bodyPr>
          <a:lstStyle/>
          <a:p>
            <a:pPr algn="ctr"/>
            <a:r>
              <a:rPr lang="de-CH" dirty="0" err="1">
                <a:solidFill>
                  <a:schemeClr val="bg1"/>
                </a:solidFill>
                <a:latin typeface="Gotham Office" panose="02000000000000000000"/>
              </a:rPr>
              <a:t>pot</a:t>
            </a:r>
            <a:r>
              <a:rPr lang="de-CH" dirty="0">
                <a:solidFill>
                  <a:schemeClr val="bg1"/>
                </a:solidFill>
                <a:latin typeface="Gotham Office" panose="02000000000000000000"/>
              </a:rPr>
              <a:t>. Support</a:t>
            </a:r>
          </a:p>
        </p:txBody>
      </p:sp>
      <p:sp>
        <p:nvSpPr>
          <p:cNvPr id="25" name="Pfeil: nach oben und unten 24">
            <a:extLst>
              <a:ext uri="{FF2B5EF4-FFF2-40B4-BE49-F238E27FC236}">
                <a16:creationId xmlns:a16="http://schemas.microsoft.com/office/drawing/2014/main" id="{5A291CB0-3055-007D-01CF-0FAAD01A0564}"/>
              </a:ext>
            </a:extLst>
          </p:cNvPr>
          <p:cNvSpPr/>
          <p:nvPr/>
        </p:nvSpPr>
        <p:spPr>
          <a:xfrm>
            <a:off x="3024662" y="3026270"/>
            <a:ext cx="333286" cy="947265"/>
          </a:xfrm>
          <a:prstGeom prst="upDownArrow">
            <a:avLst/>
          </a:prstGeom>
          <a:solidFill>
            <a:schemeClr val="bg1">
              <a:lumMod val="7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Pfeil: nach oben und unten 26">
            <a:extLst>
              <a:ext uri="{FF2B5EF4-FFF2-40B4-BE49-F238E27FC236}">
                <a16:creationId xmlns:a16="http://schemas.microsoft.com/office/drawing/2014/main" id="{4E784F00-F2F1-30BA-25E0-E8848712579E}"/>
              </a:ext>
            </a:extLst>
          </p:cNvPr>
          <p:cNvSpPr/>
          <p:nvPr/>
        </p:nvSpPr>
        <p:spPr>
          <a:xfrm>
            <a:off x="9167338" y="3026254"/>
            <a:ext cx="333286" cy="947265"/>
          </a:xfrm>
          <a:prstGeom prst="upDownArrow">
            <a:avLst/>
          </a:prstGeom>
          <a:solidFill>
            <a:schemeClr val="bg1">
              <a:lumMod val="7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Pfeil: nach oben und unten 27">
            <a:extLst>
              <a:ext uri="{FF2B5EF4-FFF2-40B4-BE49-F238E27FC236}">
                <a16:creationId xmlns:a16="http://schemas.microsoft.com/office/drawing/2014/main" id="{3795A123-0DF2-CE33-EC44-D2AD3EFC0AEC}"/>
              </a:ext>
            </a:extLst>
          </p:cNvPr>
          <p:cNvSpPr/>
          <p:nvPr/>
        </p:nvSpPr>
        <p:spPr>
          <a:xfrm rot="16200000">
            <a:off x="5968825" y="4526122"/>
            <a:ext cx="333286" cy="947265"/>
          </a:xfrm>
          <a:prstGeom prst="upDownArrow">
            <a:avLst/>
          </a:prstGeom>
          <a:solidFill>
            <a:schemeClr val="bg1">
              <a:lumMod val="7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Pfeil: nach oben und unten 28">
            <a:extLst>
              <a:ext uri="{FF2B5EF4-FFF2-40B4-BE49-F238E27FC236}">
                <a16:creationId xmlns:a16="http://schemas.microsoft.com/office/drawing/2014/main" id="{91EB5C84-2FD5-C128-180E-294F0A12AEF4}"/>
              </a:ext>
            </a:extLst>
          </p:cNvPr>
          <p:cNvSpPr/>
          <p:nvPr/>
        </p:nvSpPr>
        <p:spPr>
          <a:xfrm rot="16200000">
            <a:off x="5968824" y="1706243"/>
            <a:ext cx="333286" cy="947265"/>
          </a:xfrm>
          <a:prstGeom prst="upDownArrow">
            <a:avLst/>
          </a:prstGeom>
          <a:solidFill>
            <a:schemeClr val="bg1">
              <a:lumMod val="75000"/>
            </a:schemeClr>
          </a:solidFill>
          <a:ln>
            <a:noFill/>
          </a:ln>
          <a:effectLst>
            <a:softEdge rad="63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feil: nach oben und unten 10">
            <a:extLst>
              <a:ext uri="{FF2B5EF4-FFF2-40B4-BE49-F238E27FC236}">
                <a16:creationId xmlns:a16="http://schemas.microsoft.com/office/drawing/2014/main" id="{7FD98BC4-BB15-C3D2-F42E-CB472B34E283}"/>
              </a:ext>
            </a:extLst>
          </p:cNvPr>
          <p:cNvSpPr/>
          <p:nvPr/>
        </p:nvSpPr>
        <p:spPr>
          <a:xfrm rot="2123277">
            <a:off x="7193701" y="2326272"/>
            <a:ext cx="333286" cy="947265"/>
          </a:xfrm>
          <a:prstGeom prst="upDownArrow">
            <a:avLst/>
          </a:prstGeom>
          <a:solidFill>
            <a:schemeClr val="tx1">
              <a:lumMod val="50000"/>
              <a:lumOff val="5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565124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1353127" cy="560323"/>
          </a:xfrm>
        </p:spPr>
        <p:txBody>
          <a:bodyPr/>
          <a:lstStyle/>
          <a:p>
            <a:r>
              <a:rPr lang="en-GB" dirty="0">
                <a:latin typeface="Gotham Office"/>
              </a:rPr>
              <a:t>Recap</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p:txBody>
          <a:bodyPr/>
          <a:lstStyle/>
          <a:p>
            <a:r>
              <a:rPr lang="de-CH" dirty="0">
                <a:latin typeface="Gotham Office"/>
              </a:rPr>
              <a:t>Mikroverunreinigungen gelangen mit dem gereinigten Abwasser aus Industrie- und Gewerbebetrieben in die Gewässer – eine Schweizweite Übersicht fehlt.</a:t>
            </a:r>
          </a:p>
          <a:p>
            <a:r>
              <a:rPr lang="de-CH" dirty="0">
                <a:latin typeface="Gotham Office"/>
              </a:rPr>
              <a:t>Heutiger Vollzug funktioniert gut für Stoffe mit numerischen Anforderungen – Mikroverunreinigungen stellen diesen jedoch vor grosse Herausforderungen. </a:t>
            </a:r>
          </a:p>
          <a:p>
            <a:r>
              <a:rPr lang="de-CH" dirty="0">
                <a:latin typeface="Gotham Office"/>
              </a:rPr>
              <a:t>Relevante Branchen und Prozesse sind identifiziert und stehen im Fokus (CH u. EU).</a:t>
            </a:r>
          </a:p>
          <a:p>
            <a:r>
              <a:rPr lang="de-CH" dirty="0">
                <a:latin typeface="Gotham Office"/>
              </a:rPr>
              <a:t>Planung (2024) und Durchführung (2025) Messkampagne Branche Galvanik. </a:t>
            </a:r>
          </a:p>
          <a:p>
            <a:r>
              <a:rPr lang="de-CH" dirty="0">
                <a:latin typeface="Gotham Office"/>
              </a:rPr>
              <a:t>Daten müssen in den jeweiligen Branchen erarbeitet, interpretiert und verwertet werden.</a:t>
            </a:r>
          </a:p>
          <a:p>
            <a:r>
              <a:rPr lang="de-CH" dirty="0">
                <a:latin typeface="Gotham Office"/>
              </a:rPr>
              <a:t>Proaktive und einflussnehmende Zusammenarbeit der Anwender / Branche mit den CH-Behörden und Institutionen auf Augenhöhe als nachhaltiger Erfolgsfaktor.</a:t>
            </a:r>
          </a:p>
          <a:p>
            <a:r>
              <a:rPr lang="de-CH" dirty="0">
                <a:latin typeface="Gotham Office"/>
              </a:rPr>
              <a:t>Bekanntmachung des erarbeiteten Wissens und Ableitung des weiteren Handlungsbedarfs. </a:t>
            </a:r>
          </a:p>
          <a:p>
            <a:endParaRPr lang="de-CH" dirty="0">
              <a:latin typeface="Gotham Office"/>
            </a:endParaRPr>
          </a:p>
          <a:p>
            <a:endParaRPr lang="de-CH" dirty="0">
              <a:latin typeface="Gotham Office"/>
            </a:endParaRPr>
          </a:p>
          <a:p>
            <a:endParaRPr lang="de-CH" dirty="0">
              <a:latin typeface="Gotham Office"/>
            </a:endParaRPr>
          </a:p>
          <a:p>
            <a:endParaRPr lang="de-CH" dirty="0">
              <a:latin typeface="Gotham Office"/>
            </a:endParaRPr>
          </a:p>
          <a:p>
            <a:endParaRPr lang="de-CH" dirty="0">
              <a:latin typeface="Gotham Office"/>
            </a:endParaRPr>
          </a:p>
          <a:p>
            <a:endParaRPr lang="de-CH" dirty="0">
              <a:latin typeface="Gotham Office"/>
            </a:endParaRPr>
          </a:p>
          <a:p>
            <a:pPr marL="0" indent="0">
              <a:buNone/>
            </a:pPr>
            <a:endParaRPr lang="de-CH" sz="1400" dirty="0">
              <a:latin typeface="Gotham Office" panose="02000000000000000000"/>
            </a:endParaRPr>
          </a:p>
          <a:p>
            <a:endParaRPr lang="de-CH" dirty="0">
              <a:latin typeface="Gotham Office"/>
            </a:endParaRP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21</a:t>
            </a:fld>
            <a:endParaRPr lang="en-GB" noProof="0"/>
          </a:p>
        </p:txBody>
      </p:sp>
    </p:spTree>
    <p:extLst>
      <p:ext uri="{BB962C8B-B14F-4D97-AF65-F5344CB8AC3E}">
        <p14:creationId xmlns:p14="http://schemas.microsoft.com/office/powerpoint/2010/main" val="423806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4AA110A-077A-4FCE-BA11-7B49360B79E6}"/>
              </a:ext>
            </a:extLst>
          </p:cNvPr>
          <p:cNvSpPr>
            <a:spLocks noGrp="1"/>
          </p:cNvSpPr>
          <p:nvPr>
            <p:ph type="ctrTitle"/>
          </p:nvPr>
        </p:nvSpPr>
        <p:spPr>
          <a:xfrm>
            <a:off x="1496324" y="2934000"/>
            <a:ext cx="5400000" cy="990000"/>
          </a:xfrm>
        </p:spPr>
        <p:txBody>
          <a:bodyPr>
            <a:normAutofit/>
          </a:bodyPr>
          <a:lstStyle/>
          <a:p>
            <a:r>
              <a:rPr lang="en-GB" sz="4400" dirty="0" err="1">
                <a:solidFill>
                  <a:schemeClr val="tx1">
                    <a:lumMod val="85000"/>
                    <a:lumOff val="15000"/>
                  </a:schemeClr>
                </a:solidFill>
              </a:rPr>
              <a:t>Vielen</a:t>
            </a:r>
            <a:r>
              <a:rPr lang="en-GB" sz="4400" dirty="0">
                <a:solidFill>
                  <a:schemeClr val="tx1">
                    <a:lumMod val="85000"/>
                    <a:lumOff val="15000"/>
                  </a:schemeClr>
                </a:solidFill>
              </a:rPr>
              <a:t> Dank, Q&amp;A</a:t>
            </a:r>
          </a:p>
        </p:txBody>
      </p:sp>
      <p:sp>
        <p:nvSpPr>
          <p:cNvPr id="6" name="Ondertitel 5">
            <a:extLst>
              <a:ext uri="{FF2B5EF4-FFF2-40B4-BE49-F238E27FC236}">
                <a16:creationId xmlns:a16="http://schemas.microsoft.com/office/drawing/2014/main" id="{B7202B92-3D9D-4B0A-AB4E-5486F346165D}"/>
              </a:ext>
            </a:extLst>
          </p:cNvPr>
          <p:cNvSpPr>
            <a:spLocks noGrp="1"/>
          </p:cNvSpPr>
          <p:nvPr>
            <p:ph type="subTitle" idx="1"/>
          </p:nvPr>
        </p:nvSpPr>
        <p:spPr>
          <a:xfrm>
            <a:off x="1496323" y="5401218"/>
            <a:ext cx="9459698" cy="798245"/>
          </a:xfrm>
        </p:spPr>
        <p:txBody>
          <a:bodyPr/>
          <a:lstStyle/>
          <a:p>
            <a:pPr>
              <a:lnSpc>
                <a:spcPct val="130000"/>
              </a:lnSpc>
              <a:spcBef>
                <a:spcPts val="600"/>
              </a:spcBef>
              <a:spcAft>
                <a:spcPts val="0"/>
              </a:spcAft>
            </a:pPr>
            <a:r>
              <a:rPr lang="en-GB" sz="1800" dirty="0">
                <a:hlinkClick r:id="rId2">
                  <a:extLst>
                    <a:ext uri="{A12FA001-AC4F-418D-AE19-62706E023703}">
                      <ahyp:hlinkClr xmlns:ahyp="http://schemas.microsoft.com/office/drawing/2018/hyperlinkcolor" val="tx"/>
                    </a:ext>
                  </a:extLst>
                </a:hlinkClick>
              </a:rPr>
              <a:t>agmv@sso-fsts.ch</a:t>
            </a:r>
            <a:endParaRPr lang="en-GB" sz="1800" dirty="0"/>
          </a:p>
          <a:p>
            <a:pPr>
              <a:lnSpc>
                <a:spcPct val="130000"/>
              </a:lnSpc>
              <a:spcBef>
                <a:spcPts val="600"/>
              </a:spcBef>
              <a:spcAft>
                <a:spcPts val="0"/>
              </a:spcAft>
            </a:pPr>
            <a:r>
              <a:rPr lang="en-GB" sz="1800" dirty="0">
                <a:hlinkClick r:id="rId3">
                  <a:extLst>
                    <a:ext uri="{A12FA001-AC4F-418D-AE19-62706E023703}">
                      <ahyp:hlinkClr xmlns:ahyp="http://schemas.microsoft.com/office/drawing/2018/hyperlinkcolor" val="tx"/>
                    </a:ext>
                  </a:extLst>
                </a:hlinkClick>
              </a:rPr>
              <a:t>roland.ratschiller@electroless.ch</a:t>
            </a:r>
            <a:endParaRPr lang="en-GB" sz="1800" dirty="0"/>
          </a:p>
          <a:p>
            <a:pPr>
              <a:lnSpc>
                <a:spcPct val="130000"/>
              </a:lnSpc>
              <a:spcBef>
                <a:spcPts val="600"/>
              </a:spcBef>
              <a:spcAft>
                <a:spcPts val="0"/>
              </a:spcAft>
            </a:pPr>
            <a:r>
              <a:rPr lang="en-GB" sz="1800" dirty="0">
                <a:hlinkClick r:id="rId4">
                  <a:extLst>
                    <a:ext uri="{A12FA001-AC4F-418D-AE19-62706E023703}">
                      <ahyp:hlinkClr xmlns:ahyp="http://schemas.microsoft.com/office/drawing/2018/hyperlinkcolor" val="tx"/>
                    </a:ext>
                  </a:extLst>
                </a:hlinkClick>
              </a:rPr>
              <a:t>Herbert.hauser@hauserwalz.ch</a:t>
            </a:r>
            <a:endParaRPr lang="en-GB" sz="1800" dirty="0"/>
          </a:p>
          <a:p>
            <a:pPr>
              <a:lnSpc>
                <a:spcPct val="130000"/>
              </a:lnSpc>
              <a:spcBef>
                <a:spcPts val="600"/>
              </a:spcBef>
              <a:spcAft>
                <a:spcPts val="0"/>
              </a:spcAft>
            </a:pPr>
            <a:endParaRPr lang="en-GB" sz="1800" dirty="0"/>
          </a:p>
          <a:p>
            <a:pPr>
              <a:lnSpc>
                <a:spcPct val="100000"/>
              </a:lnSpc>
              <a:spcBef>
                <a:spcPts val="0"/>
              </a:spcBef>
              <a:spcAft>
                <a:spcPts val="0"/>
              </a:spcAft>
            </a:pPr>
            <a:r>
              <a:rPr lang="en-GB" sz="1800" dirty="0"/>
              <a:t> </a:t>
            </a:r>
          </a:p>
        </p:txBody>
      </p:sp>
      <p:pic>
        <p:nvPicPr>
          <p:cNvPr id="2" name="Grafik 1">
            <a:extLst>
              <a:ext uri="{FF2B5EF4-FFF2-40B4-BE49-F238E27FC236}">
                <a16:creationId xmlns:a16="http://schemas.microsoft.com/office/drawing/2014/main" id="{9C495E6A-F966-F7E3-1AB7-8E1045D77C17}"/>
              </a:ext>
            </a:extLst>
          </p:cNvPr>
          <p:cNvPicPr>
            <a:picLocks noChangeAspect="1"/>
          </p:cNvPicPr>
          <p:nvPr/>
        </p:nvPicPr>
        <p:blipFill>
          <a:blip r:embed="rId5"/>
          <a:stretch>
            <a:fillRect/>
          </a:stretch>
        </p:blipFill>
        <p:spPr>
          <a:xfrm>
            <a:off x="1415561" y="658537"/>
            <a:ext cx="2928645" cy="1546106"/>
          </a:xfrm>
          <a:prstGeom prst="rect">
            <a:avLst/>
          </a:prstGeom>
        </p:spPr>
      </p:pic>
    </p:spTree>
    <p:extLst>
      <p:ext uri="{BB962C8B-B14F-4D97-AF65-F5344CB8AC3E}">
        <p14:creationId xmlns:p14="http://schemas.microsoft.com/office/powerpoint/2010/main" val="87082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6376105" cy="560323"/>
          </a:xfrm>
        </p:spPr>
        <p:txBody>
          <a:bodyPr/>
          <a:lstStyle/>
          <a:p>
            <a:r>
              <a:rPr lang="de-CH" dirty="0">
                <a:latin typeface="Gotham Office"/>
              </a:rPr>
              <a:t>Mikroverunreinigungen – Art und Vorkommen</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a:t>Webinar Mikroverunreinigungen Oberflächenbehandlung / Galvanik CH</a:t>
            </a:r>
            <a:endParaRPr lang="de-CH"/>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3</a:t>
            </a:fld>
            <a:endParaRPr lang="en-GB" noProof="0"/>
          </a:p>
        </p:txBody>
      </p:sp>
      <p:sp>
        <p:nvSpPr>
          <p:cNvPr id="7" name="Tijdelijke aanduiding voor inhoud 5">
            <a:extLst>
              <a:ext uri="{FF2B5EF4-FFF2-40B4-BE49-F238E27FC236}">
                <a16:creationId xmlns:a16="http://schemas.microsoft.com/office/drawing/2014/main" id="{3093508B-3DC8-3AC5-6201-77053B051F55}"/>
              </a:ext>
            </a:extLst>
          </p:cNvPr>
          <p:cNvSpPr>
            <a:spLocks noGrp="1"/>
          </p:cNvSpPr>
          <p:nvPr>
            <p:ph idx="1"/>
          </p:nvPr>
        </p:nvSpPr>
        <p:spPr>
          <a:xfrm>
            <a:off x="695325" y="1260475"/>
            <a:ext cx="10801350" cy="5040313"/>
          </a:xfrm>
        </p:spPr>
        <p:txBody>
          <a:bodyPr/>
          <a:lstStyle/>
          <a:p>
            <a:r>
              <a:rPr lang="de-CH" dirty="0">
                <a:latin typeface="Gotham Office"/>
              </a:rPr>
              <a:t>Mikroverunreinigung (MV) sind: natürliche oder synthetisch hergestellte organische oder anorganische Verbindungen</a:t>
            </a:r>
            <a:r>
              <a:rPr lang="en-GB" dirty="0">
                <a:latin typeface="Gotham Office"/>
              </a:rPr>
              <a:t>, die in </a:t>
            </a:r>
            <a:r>
              <a:rPr lang="de-CH" dirty="0">
                <a:latin typeface="Gotham Office"/>
              </a:rPr>
              <a:t>Konzentrationen von einigen </a:t>
            </a:r>
            <a:r>
              <a:rPr lang="en-GB" dirty="0">
                <a:latin typeface="Gotham Office"/>
              </a:rPr>
              <a:t>ng/L bis </a:t>
            </a:r>
            <a:r>
              <a:rPr lang="el-GR" dirty="0">
                <a:latin typeface="Gotham Office"/>
              </a:rPr>
              <a:t>μ</a:t>
            </a:r>
            <a:r>
              <a:rPr lang="de-CH" dirty="0">
                <a:latin typeface="Gotham Office"/>
              </a:rPr>
              <a:t>g/L (10</a:t>
            </a:r>
            <a:r>
              <a:rPr lang="de-CH" baseline="30000" dirty="0">
                <a:latin typeface="Gotham Office"/>
              </a:rPr>
              <a:t>-9</a:t>
            </a:r>
            <a:r>
              <a:rPr lang="de-CH" dirty="0">
                <a:latin typeface="Gotham Office"/>
              </a:rPr>
              <a:t> bis 10</a:t>
            </a:r>
            <a:r>
              <a:rPr lang="de-CH" baseline="30000" dirty="0">
                <a:latin typeface="Gotham Office"/>
              </a:rPr>
              <a:t>-6</a:t>
            </a:r>
            <a:r>
              <a:rPr lang="de-CH" dirty="0">
                <a:latin typeface="Gotham Office"/>
              </a:rPr>
              <a:t> g/L) in unseren natürlichen Gewässern nachgewiesen werden.</a:t>
            </a:r>
            <a:r>
              <a:rPr lang="de-CH" dirty="0"/>
              <a:t> </a:t>
            </a:r>
          </a:p>
          <a:p>
            <a:r>
              <a:rPr lang="de-CH" dirty="0">
                <a:latin typeface="Gotham Office"/>
              </a:rPr>
              <a:t>Können </a:t>
            </a:r>
            <a:r>
              <a:rPr lang="de-DE" dirty="0">
                <a:latin typeface="Gotham Office"/>
              </a:rPr>
              <a:t>Wasserlebewesen je nach Zusammensetzung und Konzentrationen beeinträchtigen. </a:t>
            </a:r>
          </a:p>
          <a:p>
            <a:r>
              <a:rPr lang="de-CH" dirty="0">
                <a:latin typeface="Gotham Office"/>
              </a:rPr>
              <a:t>Geringe Konzentrationen auch in Grundwasservorkommen und Seen. Nach heutigen Erkenntnissen für Bevölkerung (noch) keine gesundheitliche Gefahr. Aufgrund des gesetzlich verankerten Vorsorgeprinzips sollte die Belastung der Trinkwasserressourcen mit Fremdstoffen aber so gering wie möglich </a:t>
            </a:r>
            <a:r>
              <a:rPr lang="de-DE" dirty="0">
                <a:latin typeface="Gotham Office"/>
              </a:rPr>
              <a:t>sein.</a:t>
            </a:r>
            <a:r>
              <a:rPr lang="de-CH" dirty="0">
                <a:latin typeface="Gotham Office"/>
              </a:rPr>
              <a:t> </a:t>
            </a:r>
          </a:p>
          <a:p>
            <a:r>
              <a:rPr lang="de-CH" dirty="0">
                <a:latin typeface="Gotham Office"/>
              </a:rPr>
              <a:t>Quellen von MV: </a:t>
            </a:r>
          </a:p>
          <a:p>
            <a:pPr lvl="1"/>
            <a:r>
              <a:rPr lang="de-CH" dirty="0">
                <a:latin typeface="Gotham Office"/>
              </a:rPr>
              <a:t>Kommunales Abwasser (ARA) aus häuslichem und industriellen/gewerblichen Abwasser</a:t>
            </a:r>
          </a:p>
          <a:p>
            <a:pPr lvl="1"/>
            <a:r>
              <a:rPr lang="de-CH" dirty="0">
                <a:latin typeface="Gotham Office"/>
              </a:rPr>
              <a:t>Pflanzenschutzmittel Landwirtschaft</a:t>
            </a:r>
          </a:p>
          <a:p>
            <a:pPr lvl="1"/>
            <a:r>
              <a:rPr lang="de-CH" dirty="0">
                <a:latin typeface="Gotham Office"/>
              </a:rPr>
              <a:t>Diffuse Einträge aus dem Aussenbereich von Siedlungen </a:t>
            </a:r>
          </a:p>
          <a:p>
            <a:pPr lvl="1"/>
            <a:r>
              <a:rPr lang="de-CH" dirty="0">
                <a:latin typeface="Gotham Office"/>
              </a:rPr>
              <a:t>Stoffeinträge aus Industrie und Gewerbe (Direkteinleiter)</a:t>
            </a:r>
          </a:p>
          <a:p>
            <a:pPr lvl="1"/>
            <a:r>
              <a:rPr lang="de-CH" dirty="0">
                <a:latin typeface="Gotham Office"/>
              </a:rPr>
              <a:t>Altlasten oder Deponien</a:t>
            </a:r>
          </a:p>
          <a:p>
            <a:pPr marL="0" indent="0">
              <a:buNone/>
            </a:pPr>
            <a:endParaRPr lang="en-GB" dirty="0">
              <a:latin typeface="Gotham Office"/>
            </a:endParaRPr>
          </a:p>
        </p:txBody>
      </p:sp>
    </p:spTree>
    <p:extLst>
      <p:ext uri="{BB962C8B-B14F-4D97-AF65-F5344CB8AC3E}">
        <p14:creationId xmlns:p14="http://schemas.microsoft.com/office/powerpoint/2010/main" val="3038551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6093592" cy="560323"/>
          </a:xfrm>
        </p:spPr>
        <p:txBody>
          <a:bodyPr/>
          <a:lstStyle/>
          <a:p>
            <a:r>
              <a:rPr lang="de-CH" dirty="0">
                <a:latin typeface="Gotham Office"/>
              </a:rPr>
              <a:t>Mikroverunreinigungen – Beispiele Galvanik</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4</a:t>
            </a:fld>
            <a:endParaRPr lang="en-GB" noProof="0"/>
          </a:p>
        </p:txBody>
      </p:sp>
      <p:sp>
        <p:nvSpPr>
          <p:cNvPr id="7" name="Tijdelijke aanduiding voor inhoud 5">
            <a:extLst>
              <a:ext uri="{FF2B5EF4-FFF2-40B4-BE49-F238E27FC236}">
                <a16:creationId xmlns:a16="http://schemas.microsoft.com/office/drawing/2014/main" id="{3093508B-3DC8-3AC5-6201-77053B051F55}"/>
              </a:ext>
            </a:extLst>
          </p:cNvPr>
          <p:cNvSpPr>
            <a:spLocks noGrp="1"/>
          </p:cNvSpPr>
          <p:nvPr>
            <p:ph idx="1"/>
          </p:nvPr>
        </p:nvSpPr>
        <p:spPr>
          <a:xfrm>
            <a:off x="695325" y="1260475"/>
            <a:ext cx="10801350" cy="5040313"/>
          </a:xfrm>
        </p:spPr>
        <p:txBody>
          <a:bodyPr/>
          <a:lstStyle/>
          <a:p>
            <a:r>
              <a:rPr lang="de-CH" dirty="0">
                <a:latin typeface="Gotham Office"/>
              </a:rPr>
              <a:t>Metalle und Metallverbindungen</a:t>
            </a:r>
          </a:p>
          <a:p>
            <a:r>
              <a:rPr lang="de-CH" dirty="0">
                <a:latin typeface="Gotham Office"/>
              </a:rPr>
              <a:t>Komplexbildner</a:t>
            </a:r>
          </a:p>
          <a:p>
            <a:r>
              <a:rPr lang="de-CH" dirty="0">
                <a:latin typeface="Gotham Office"/>
              </a:rPr>
              <a:t>Tenside (PFAS)</a:t>
            </a:r>
          </a:p>
          <a:p>
            <a:r>
              <a:rPr lang="de-CH" dirty="0">
                <a:latin typeface="Gotham Office"/>
              </a:rPr>
              <a:t>Glanzsysteme, organische Galvanoadditive</a:t>
            </a:r>
          </a:p>
          <a:p>
            <a:r>
              <a:rPr lang="de-CH" dirty="0">
                <a:latin typeface="Gotham Office"/>
              </a:rPr>
              <a:t>Fette / Öle aus Vorbehandlungen (Einschleppung von Kundenteilen)</a:t>
            </a:r>
          </a:p>
          <a:p>
            <a:r>
              <a:rPr lang="de-CH" dirty="0">
                <a:latin typeface="Gotham Office"/>
              </a:rPr>
              <a:t>Anionen, wie z.B. Phosphite </a:t>
            </a:r>
          </a:p>
          <a:p>
            <a:r>
              <a:rPr lang="de-CH" dirty="0">
                <a:latin typeface="Gotham Office"/>
              </a:rPr>
              <a:t>Transformationsprodukte aus Elektrolyten und Abwasservorreinigung (AVR)</a:t>
            </a:r>
          </a:p>
          <a:p>
            <a:r>
              <a:rPr lang="de-CH" dirty="0">
                <a:latin typeface="Gotham Office"/>
              </a:rPr>
              <a:t>U.v.m.</a:t>
            </a:r>
            <a:endParaRPr lang="de-CH" dirty="0"/>
          </a:p>
          <a:p>
            <a:pPr marL="0" indent="0">
              <a:buNone/>
            </a:pPr>
            <a:endParaRPr lang="en-GB" dirty="0">
              <a:latin typeface="Gotham Office"/>
            </a:endParaRPr>
          </a:p>
        </p:txBody>
      </p:sp>
    </p:spTree>
    <p:extLst>
      <p:ext uri="{BB962C8B-B14F-4D97-AF65-F5344CB8AC3E}">
        <p14:creationId xmlns:p14="http://schemas.microsoft.com/office/powerpoint/2010/main" val="172998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03E1D63C-E830-1152-76B1-31BEC9EB7E41}"/>
              </a:ext>
            </a:extLst>
          </p:cNvPr>
          <p:cNvPicPr>
            <a:picLocks noChangeAspect="1"/>
          </p:cNvPicPr>
          <p:nvPr/>
        </p:nvPicPr>
        <p:blipFill>
          <a:blip r:embed="rId3"/>
          <a:stretch>
            <a:fillRect/>
          </a:stretch>
        </p:blipFill>
        <p:spPr>
          <a:xfrm>
            <a:off x="7836814" y="2368054"/>
            <a:ext cx="1435912" cy="2437473"/>
          </a:xfrm>
          <a:prstGeom prst="rect">
            <a:avLst/>
          </a:prstGeom>
        </p:spPr>
      </p:pic>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5409174" cy="560323"/>
          </a:xfrm>
        </p:spPr>
        <p:txBody>
          <a:bodyPr/>
          <a:lstStyle/>
          <a:p>
            <a:r>
              <a:rPr lang="de-CH" dirty="0">
                <a:latin typeface="Gotham Office"/>
              </a:rPr>
              <a:t>Mikroverunreinigung – Rechenbeispiel</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a:xfrm>
            <a:off x="740635" y="1260000"/>
            <a:ext cx="10800000" cy="5040000"/>
          </a:xfrm>
        </p:spPr>
        <p:txBody>
          <a:bodyPr/>
          <a:lstStyle/>
          <a:p>
            <a:r>
              <a:rPr lang="de-CH" dirty="0">
                <a:latin typeface="Gotham Office"/>
              </a:rPr>
              <a:t>Grössenvergleiche und Konzentrationen</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5</a:t>
            </a:fld>
            <a:endParaRPr lang="en-GB" noProof="0"/>
          </a:p>
        </p:txBody>
      </p:sp>
      <p:pic>
        <p:nvPicPr>
          <p:cNvPr id="13" name="Grafik 12">
            <a:extLst>
              <a:ext uri="{FF2B5EF4-FFF2-40B4-BE49-F238E27FC236}">
                <a16:creationId xmlns:a16="http://schemas.microsoft.com/office/drawing/2014/main" id="{9AF3D518-E4AD-C756-E5A8-9A783ED814DD}"/>
              </a:ext>
            </a:extLst>
          </p:cNvPr>
          <p:cNvPicPr>
            <a:picLocks noChangeAspect="1"/>
          </p:cNvPicPr>
          <p:nvPr/>
        </p:nvPicPr>
        <p:blipFill>
          <a:blip r:embed="rId4"/>
          <a:stretch>
            <a:fillRect/>
          </a:stretch>
        </p:blipFill>
        <p:spPr>
          <a:xfrm>
            <a:off x="1071678" y="1808928"/>
            <a:ext cx="5389294" cy="3714692"/>
          </a:xfrm>
          <a:prstGeom prst="rect">
            <a:avLst/>
          </a:prstGeom>
        </p:spPr>
      </p:pic>
      <p:pic>
        <p:nvPicPr>
          <p:cNvPr id="15" name="Grafik 14">
            <a:extLst>
              <a:ext uri="{FF2B5EF4-FFF2-40B4-BE49-F238E27FC236}">
                <a16:creationId xmlns:a16="http://schemas.microsoft.com/office/drawing/2014/main" id="{FA3DB27F-A8DB-6740-4148-8BE85FAFCAE2}"/>
              </a:ext>
            </a:extLst>
          </p:cNvPr>
          <p:cNvPicPr>
            <a:picLocks noChangeAspect="1"/>
          </p:cNvPicPr>
          <p:nvPr/>
        </p:nvPicPr>
        <p:blipFill>
          <a:blip r:embed="rId5"/>
          <a:stretch>
            <a:fillRect/>
          </a:stretch>
        </p:blipFill>
        <p:spPr>
          <a:xfrm>
            <a:off x="3452501" y="3761688"/>
            <a:ext cx="7392814" cy="2544460"/>
          </a:xfrm>
          <a:prstGeom prst="rect">
            <a:avLst/>
          </a:prstGeom>
        </p:spPr>
      </p:pic>
      <p:sp>
        <p:nvSpPr>
          <p:cNvPr id="7" name="Textfeld 6">
            <a:extLst>
              <a:ext uri="{FF2B5EF4-FFF2-40B4-BE49-F238E27FC236}">
                <a16:creationId xmlns:a16="http://schemas.microsoft.com/office/drawing/2014/main" id="{BAAE5F11-6544-634E-C0C9-E3927F20AD10}"/>
              </a:ext>
            </a:extLst>
          </p:cNvPr>
          <p:cNvSpPr txBox="1"/>
          <p:nvPr/>
        </p:nvSpPr>
        <p:spPr>
          <a:xfrm>
            <a:off x="6851874" y="3115357"/>
            <a:ext cx="675118" cy="646331"/>
          </a:xfrm>
          <a:prstGeom prst="rect">
            <a:avLst/>
          </a:prstGeom>
          <a:noFill/>
        </p:spPr>
        <p:txBody>
          <a:bodyPr wrap="square" rtlCol="0">
            <a:spAutoFit/>
          </a:bodyPr>
          <a:lstStyle/>
          <a:p>
            <a:r>
              <a:rPr lang="de-CH" sz="3600" dirty="0"/>
              <a:t>+</a:t>
            </a:r>
          </a:p>
        </p:txBody>
      </p:sp>
    </p:spTree>
    <p:extLst>
      <p:ext uri="{BB962C8B-B14F-4D97-AF65-F5344CB8AC3E}">
        <p14:creationId xmlns:p14="http://schemas.microsoft.com/office/powerpoint/2010/main" val="18757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6090771" cy="560323"/>
          </a:xfrm>
        </p:spPr>
        <p:txBody>
          <a:bodyPr/>
          <a:lstStyle/>
          <a:p>
            <a:r>
              <a:rPr lang="de-CH" dirty="0">
                <a:latin typeface="Gotham Office" panose="02000000000000000000"/>
              </a:rPr>
              <a:t>Industrieabwasser – gesetzliche Grundlagen</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a:xfrm>
            <a:off x="695999" y="1260000"/>
            <a:ext cx="10379351" cy="5040000"/>
          </a:xfrm>
        </p:spPr>
        <p:txBody>
          <a:bodyPr/>
          <a:lstStyle/>
          <a:p>
            <a:r>
              <a:rPr lang="de-CH" dirty="0">
                <a:latin typeface="Gotham Office"/>
              </a:rPr>
              <a:t>Das Gewässerschutzgesetz definiert zentrale Grundsätze, wie z.B. die Sorgfaltspflicht, das Verursacherprinzip oder das Verschmutzungsverbot.</a:t>
            </a:r>
          </a:p>
          <a:p>
            <a:r>
              <a:rPr lang="de-CH" dirty="0">
                <a:latin typeface="Gotham Office"/>
              </a:rPr>
              <a:t>Die Gewässerschutzverordnung regelt die Einleitung von Industrieabwasser, u.a.:</a:t>
            </a:r>
          </a:p>
          <a:p>
            <a:pPr lvl="1"/>
            <a:r>
              <a:rPr lang="de-CH" dirty="0">
                <a:latin typeface="Gotham Office"/>
              </a:rPr>
              <a:t>Stand der Technik: so wenig Abwasser und Stoffe wie möglich, Trennung von verschmutztem und nicht verschmutztem Abwasser, Verdünnungsverbot.</a:t>
            </a:r>
          </a:p>
          <a:p>
            <a:pPr lvl="1"/>
            <a:r>
              <a:rPr lang="de-CH" dirty="0">
                <a:latin typeface="Gotham Office"/>
              </a:rPr>
              <a:t>Allgemeine Anforderungen mit numerischen Anforderungen (vor allem Metalle und Summenparameter</a:t>
            </a:r>
            <a:r>
              <a:rPr lang="de-CH" dirty="0">
                <a:latin typeface="Gotham Office"/>
                <a:sym typeface="Wingdings" panose="05000000000000000000" pitchFamily="2" charset="2"/>
              </a:rPr>
              <a:t>).</a:t>
            </a:r>
            <a:endParaRPr lang="de-CH" dirty="0">
              <a:latin typeface="Gotham Office"/>
            </a:endParaRPr>
          </a:p>
          <a:p>
            <a:pPr lvl="1"/>
            <a:r>
              <a:rPr lang="de-CH" dirty="0">
                <a:latin typeface="Gotham Office"/>
              </a:rPr>
              <a:t>Branchenspezifische Anforderungen</a:t>
            </a:r>
          </a:p>
          <a:p>
            <a:endParaRPr lang="de-CH" dirty="0">
              <a:latin typeface="Gotham Office"/>
            </a:endParaRP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6</a:t>
            </a:fld>
            <a:endParaRPr lang="en-GB" noProof="0"/>
          </a:p>
        </p:txBody>
      </p:sp>
    </p:spTree>
    <p:extLst>
      <p:ext uri="{BB962C8B-B14F-4D97-AF65-F5344CB8AC3E}">
        <p14:creationId xmlns:p14="http://schemas.microsoft.com/office/powerpoint/2010/main" val="3874820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6188169" cy="560323"/>
          </a:xfrm>
        </p:spPr>
        <p:txBody>
          <a:bodyPr/>
          <a:lstStyle/>
          <a:p>
            <a:r>
              <a:rPr lang="de-CH" dirty="0">
                <a:latin typeface="Gotham Office"/>
              </a:rPr>
              <a:t>Mikroverunreinigungen – Situation Schweiz</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a:xfrm>
            <a:off x="695999" y="1260000"/>
            <a:ext cx="10379351" cy="5040000"/>
          </a:xfrm>
        </p:spPr>
        <p:txBody>
          <a:bodyPr/>
          <a:lstStyle/>
          <a:p>
            <a:r>
              <a:rPr lang="de-CH" dirty="0">
                <a:latin typeface="Gotham Office"/>
              </a:rPr>
              <a:t>Belastung der Gewässer mit Schadstoffen aus Industrie und Gewerbe hat über die letzten Jahrzehnte deutlich abgenommen.</a:t>
            </a:r>
          </a:p>
          <a:p>
            <a:r>
              <a:rPr lang="de-CH" dirty="0">
                <a:latin typeface="Gotham Office"/>
              </a:rPr>
              <a:t>Mikroverunreinigungen/organische Spurenstoffe aus verschiedensten Quellen sind eine grosse Herausforderung für den Gewässerschutz.</a:t>
            </a:r>
          </a:p>
          <a:p>
            <a:r>
              <a:rPr lang="de-CH" dirty="0">
                <a:latin typeface="Gotham Office"/>
              </a:rPr>
              <a:t>Bundesratsentscheid (2017), Wissensstand zu verbessern und Massnahmen zu prüfen. </a:t>
            </a:r>
          </a:p>
          <a:p>
            <a:r>
              <a:rPr lang="de-CH" dirty="0">
                <a:latin typeface="Gotham Office"/>
              </a:rPr>
              <a:t>Situationsanalyse notwendig zur Beurteilung der aktuellen Lage und zur Feststellung der Themenschwerpunkte für die nächsten Jahre, Übersicht fehlt </a:t>
            </a:r>
            <a:r>
              <a:rPr lang="de-CH" dirty="0">
                <a:latin typeface="Gotham Office"/>
                <a:sym typeface="Wingdings" panose="05000000000000000000" pitchFamily="2" charset="2"/>
              </a:rPr>
              <a:t> </a:t>
            </a:r>
            <a:r>
              <a:rPr lang="de-CH" dirty="0">
                <a:latin typeface="Gotham Office"/>
              </a:rPr>
              <a:t>Ausarbeitung durch Fachverbände und Gremien. </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7</a:t>
            </a:fld>
            <a:endParaRPr lang="en-GB" noProof="0"/>
          </a:p>
        </p:txBody>
      </p:sp>
    </p:spTree>
    <p:extLst>
      <p:ext uri="{BB962C8B-B14F-4D97-AF65-F5344CB8AC3E}">
        <p14:creationId xmlns:p14="http://schemas.microsoft.com/office/powerpoint/2010/main" val="362871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4511492" cy="560323"/>
          </a:xfrm>
        </p:spPr>
        <p:txBody>
          <a:bodyPr/>
          <a:lstStyle/>
          <a:p>
            <a:r>
              <a:rPr lang="de-CH" dirty="0">
                <a:latin typeface="Gotham Office"/>
              </a:rPr>
              <a:t>Situation</a:t>
            </a:r>
            <a:r>
              <a:rPr lang="en-GB" dirty="0">
                <a:latin typeface="Gotham Office"/>
              </a:rPr>
              <a:t> Schweiz – </a:t>
            </a:r>
            <a:r>
              <a:rPr lang="de-CH" dirty="0">
                <a:latin typeface="Gotham Office"/>
              </a:rPr>
              <a:t>Datenbasis</a:t>
            </a:r>
            <a:r>
              <a:rPr lang="en-GB" dirty="0">
                <a:latin typeface="Gotham Office"/>
              </a:rPr>
              <a:t> </a:t>
            </a: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8</a:t>
            </a:fld>
            <a:endParaRPr lang="en-GB" noProof="0"/>
          </a:p>
        </p:txBody>
      </p:sp>
      <p:pic>
        <p:nvPicPr>
          <p:cNvPr id="8" name="Grafik 7"/>
          <p:cNvPicPr>
            <a:picLocks noChangeAspect="1"/>
          </p:cNvPicPr>
          <p:nvPr/>
        </p:nvPicPr>
        <p:blipFill>
          <a:blip r:embed="rId3"/>
          <a:stretch>
            <a:fillRect/>
          </a:stretch>
        </p:blipFill>
        <p:spPr>
          <a:xfrm>
            <a:off x="8057720" y="1171702"/>
            <a:ext cx="3203456" cy="4514595"/>
          </a:xfrm>
          <a:prstGeom prst="rect">
            <a:avLst/>
          </a:prstGeom>
        </p:spPr>
      </p:pic>
      <p:sp>
        <p:nvSpPr>
          <p:cNvPr id="7" name="Rechteck 6">
            <a:extLst>
              <a:ext uri="{FF2B5EF4-FFF2-40B4-BE49-F238E27FC236}">
                <a16:creationId xmlns:a16="http://schemas.microsoft.com/office/drawing/2014/main" id="{D73FEAA9-4B27-9C5B-4655-7E6D06B52052}"/>
              </a:ext>
            </a:extLst>
          </p:cNvPr>
          <p:cNvSpPr/>
          <p:nvPr/>
        </p:nvSpPr>
        <p:spPr>
          <a:xfrm>
            <a:off x="1053802" y="5699263"/>
            <a:ext cx="8414938" cy="461665"/>
          </a:xfrm>
          <a:prstGeom prst="rect">
            <a:avLst/>
          </a:prstGeom>
        </p:spPr>
        <p:txBody>
          <a:bodyPr wrap="square">
            <a:spAutoFit/>
          </a:bodyPr>
          <a:lstStyle/>
          <a:p>
            <a:r>
              <a:rPr lang="en-GB" sz="1200" dirty="0">
                <a:latin typeface="Gotham Office" panose="02000000000000000000"/>
              </a:rPr>
              <a:t> </a:t>
            </a:r>
            <a:r>
              <a:rPr lang="en-GB" sz="1200" dirty="0">
                <a:latin typeface="Gotham Office" panose="02000000000000000000"/>
                <a:hlinkClick r:id="rId4">
                  <a:extLst>
                    <a:ext uri="{A12FA001-AC4F-418D-AE19-62706E023703}">
                      <ahyp:hlinkClr xmlns:ahyp="http://schemas.microsoft.com/office/drawing/2018/hyperlinkcolor" val="tx"/>
                    </a:ext>
                  </a:extLst>
                </a:hlinkClick>
              </a:rPr>
              <a:t>https://micropoll.ch/Mediathek/situationsanalyse-stoffeintraege-aus-industrie-und-gewerbe-in-gewaesser/</a:t>
            </a:r>
            <a:r>
              <a:rPr lang="en-GB" sz="1200" dirty="0">
                <a:latin typeface="Gotham Office" panose="02000000000000000000"/>
              </a:rPr>
              <a:t> </a:t>
            </a:r>
            <a:r>
              <a:rPr lang="en-GB" sz="1200" dirty="0" err="1">
                <a:latin typeface="Gotham Office" panose="02000000000000000000"/>
              </a:rPr>
              <a:t>Zugriff</a:t>
            </a:r>
            <a:r>
              <a:rPr lang="en-GB" sz="1200" dirty="0">
                <a:latin typeface="Gotham Office" panose="02000000000000000000"/>
              </a:rPr>
              <a:t>: 16.08.2024</a:t>
            </a:r>
          </a:p>
          <a:p>
            <a:r>
              <a:rPr lang="en-GB" sz="1200" dirty="0">
                <a:latin typeface="Gotham Office" panose="02000000000000000000"/>
              </a:rPr>
              <a:t>  </a:t>
            </a:r>
          </a:p>
        </p:txBody>
      </p:sp>
      <p:pic>
        <p:nvPicPr>
          <p:cNvPr id="12" name="Grafik 11">
            <a:extLst>
              <a:ext uri="{FF2B5EF4-FFF2-40B4-BE49-F238E27FC236}">
                <a16:creationId xmlns:a16="http://schemas.microsoft.com/office/drawing/2014/main" id="{4F5B9814-F5E5-9A58-1E1D-9CFD99D9064D}"/>
              </a:ext>
            </a:extLst>
          </p:cNvPr>
          <p:cNvPicPr>
            <a:picLocks noChangeAspect="1"/>
          </p:cNvPicPr>
          <p:nvPr/>
        </p:nvPicPr>
        <p:blipFill>
          <a:blip r:embed="rId5"/>
          <a:stretch>
            <a:fillRect/>
          </a:stretch>
        </p:blipFill>
        <p:spPr>
          <a:xfrm>
            <a:off x="706752" y="1531134"/>
            <a:ext cx="7350968" cy="2792943"/>
          </a:xfrm>
          <a:prstGeom prst="rect">
            <a:avLst/>
          </a:prstGeom>
          <a:effectLst/>
        </p:spPr>
      </p:pic>
      <p:sp>
        <p:nvSpPr>
          <p:cNvPr id="19" name="Pfeil: Fünfeck 18">
            <a:extLst>
              <a:ext uri="{FF2B5EF4-FFF2-40B4-BE49-F238E27FC236}">
                <a16:creationId xmlns:a16="http://schemas.microsoft.com/office/drawing/2014/main" id="{4A853831-2F09-C528-FF40-659588A5CC12}"/>
              </a:ext>
            </a:extLst>
          </p:cNvPr>
          <p:cNvSpPr/>
          <p:nvPr/>
        </p:nvSpPr>
        <p:spPr>
          <a:xfrm>
            <a:off x="930824" y="4521823"/>
            <a:ext cx="6777483" cy="622746"/>
          </a:xfrm>
          <a:prstGeom prst="homePlat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400" dirty="0">
                <a:solidFill>
                  <a:srgbClr val="002060"/>
                </a:solidFill>
                <a:latin typeface="Gotham Office" panose="02000000000000000000"/>
              </a:rPr>
              <a:t>Kontaktaufnahme zur Branche der Galvanik</a:t>
            </a:r>
          </a:p>
        </p:txBody>
      </p:sp>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0686D24E-910E-D994-ECB7-D9EB4CE57804}"/>
                  </a:ext>
                </a:extLst>
              </p14:cNvPr>
              <p14:cNvContentPartPr/>
              <p14:nvPr/>
            </p14:nvContentPartPr>
            <p14:xfrm>
              <a:off x="6554170" y="1691707"/>
              <a:ext cx="760320" cy="18360"/>
            </p14:xfrm>
          </p:contentPart>
        </mc:Choice>
        <mc:Fallback xmlns="">
          <p:pic>
            <p:nvPicPr>
              <p:cNvPr id="6" name="Freihand 5">
                <a:extLst>
                  <a:ext uri="{FF2B5EF4-FFF2-40B4-BE49-F238E27FC236}">
                    <a16:creationId xmlns:a16="http://schemas.microsoft.com/office/drawing/2014/main" id="{0686D24E-910E-D994-ECB7-D9EB4CE57804}"/>
                  </a:ext>
                </a:extLst>
              </p:cNvPr>
              <p:cNvPicPr/>
              <p:nvPr/>
            </p:nvPicPr>
            <p:blipFill>
              <a:blip r:embed="rId7"/>
              <a:stretch>
                <a:fillRect/>
              </a:stretch>
            </p:blipFill>
            <p:spPr>
              <a:xfrm>
                <a:off x="6500530" y="1583707"/>
                <a:ext cx="8679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07B5ED90-CDE9-3494-3798-BD79A467E485}"/>
                  </a:ext>
                </a:extLst>
              </p14:cNvPr>
              <p14:cNvContentPartPr/>
              <p14:nvPr/>
            </p14:nvContentPartPr>
            <p14:xfrm>
              <a:off x="1982170" y="1870267"/>
              <a:ext cx="777240" cy="44280"/>
            </p14:xfrm>
          </p:contentPart>
        </mc:Choice>
        <mc:Fallback xmlns="">
          <p:pic>
            <p:nvPicPr>
              <p:cNvPr id="9" name="Freihand 8">
                <a:extLst>
                  <a:ext uri="{FF2B5EF4-FFF2-40B4-BE49-F238E27FC236}">
                    <a16:creationId xmlns:a16="http://schemas.microsoft.com/office/drawing/2014/main" id="{07B5ED90-CDE9-3494-3798-BD79A467E485}"/>
                  </a:ext>
                </a:extLst>
              </p:cNvPr>
              <p:cNvPicPr/>
              <p:nvPr/>
            </p:nvPicPr>
            <p:blipFill>
              <a:blip r:embed="rId9"/>
              <a:stretch>
                <a:fillRect/>
              </a:stretch>
            </p:blipFill>
            <p:spPr>
              <a:xfrm>
                <a:off x="1928530" y="1762267"/>
                <a:ext cx="8848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22160B1C-7AFD-B70D-875E-3F1AE9A46A09}"/>
                  </a:ext>
                </a:extLst>
              </p14:cNvPr>
              <p14:cNvContentPartPr/>
              <p14:nvPr/>
            </p14:nvContentPartPr>
            <p14:xfrm>
              <a:off x="4264210" y="2094187"/>
              <a:ext cx="2956320" cy="59760"/>
            </p14:xfrm>
          </p:contentPart>
        </mc:Choice>
        <mc:Fallback xmlns="">
          <p:pic>
            <p:nvPicPr>
              <p:cNvPr id="10" name="Freihand 9">
                <a:extLst>
                  <a:ext uri="{FF2B5EF4-FFF2-40B4-BE49-F238E27FC236}">
                    <a16:creationId xmlns:a16="http://schemas.microsoft.com/office/drawing/2014/main" id="{22160B1C-7AFD-B70D-875E-3F1AE9A46A09}"/>
                  </a:ext>
                </a:extLst>
              </p:cNvPr>
              <p:cNvPicPr/>
              <p:nvPr/>
            </p:nvPicPr>
            <p:blipFill>
              <a:blip r:embed="rId11"/>
              <a:stretch>
                <a:fillRect/>
              </a:stretch>
            </p:blipFill>
            <p:spPr>
              <a:xfrm>
                <a:off x="4210210" y="1986187"/>
                <a:ext cx="3063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46557C36-7313-85E1-D566-D5E52733C9F5}"/>
                  </a:ext>
                </a:extLst>
              </p14:cNvPr>
              <p14:cNvContentPartPr/>
              <p14:nvPr/>
            </p14:nvContentPartPr>
            <p14:xfrm>
              <a:off x="1537930" y="2955667"/>
              <a:ext cx="3956760" cy="44640"/>
            </p14:xfrm>
          </p:contentPart>
        </mc:Choice>
        <mc:Fallback xmlns="">
          <p:pic>
            <p:nvPicPr>
              <p:cNvPr id="11" name="Freihand 10">
                <a:extLst>
                  <a:ext uri="{FF2B5EF4-FFF2-40B4-BE49-F238E27FC236}">
                    <a16:creationId xmlns:a16="http://schemas.microsoft.com/office/drawing/2014/main" id="{46557C36-7313-85E1-D566-D5E52733C9F5}"/>
                  </a:ext>
                </a:extLst>
              </p:cNvPr>
              <p:cNvPicPr/>
              <p:nvPr/>
            </p:nvPicPr>
            <p:blipFill>
              <a:blip r:embed="rId13"/>
              <a:stretch>
                <a:fillRect/>
              </a:stretch>
            </p:blipFill>
            <p:spPr>
              <a:xfrm>
                <a:off x="1483930" y="2848027"/>
                <a:ext cx="4064400" cy="260280"/>
              </a:xfrm>
              <a:prstGeom prst="rect">
                <a:avLst/>
              </a:prstGeom>
            </p:spPr>
          </p:pic>
        </mc:Fallback>
      </mc:AlternateContent>
    </p:spTree>
    <p:extLst>
      <p:ext uri="{BB962C8B-B14F-4D97-AF65-F5344CB8AC3E}">
        <p14:creationId xmlns:p14="http://schemas.microsoft.com/office/powerpoint/2010/main" val="18817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F1FE3BD-E683-456F-94E3-89C7DA007F37}"/>
              </a:ext>
            </a:extLst>
          </p:cNvPr>
          <p:cNvSpPr>
            <a:spLocks noGrp="1"/>
          </p:cNvSpPr>
          <p:nvPr>
            <p:ph type="title"/>
          </p:nvPr>
        </p:nvSpPr>
        <p:spPr>
          <a:xfrm>
            <a:off x="696000" y="395785"/>
            <a:ext cx="4511492" cy="560323"/>
          </a:xfrm>
        </p:spPr>
        <p:txBody>
          <a:bodyPr/>
          <a:lstStyle/>
          <a:p>
            <a:r>
              <a:rPr lang="en-GB" dirty="0">
                <a:latin typeface="Gotham Office"/>
              </a:rPr>
              <a:t>Situation Schweiz – </a:t>
            </a:r>
            <a:r>
              <a:rPr lang="de-CH" dirty="0">
                <a:latin typeface="Gotham Office"/>
              </a:rPr>
              <a:t>Datenbasis</a:t>
            </a:r>
            <a:r>
              <a:rPr lang="en-GB" dirty="0">
                <a:latin typeface="Gotham Office"/>
              </a:rPr>
              <a:t> </a:t>
            </a:r>
          </a:p>
        </p:txBody>
      </p:sp>
      <p:sp>
        <p:nvSpPr>
          <p:cNvPr id="6" name="Tijdelijke aanduiding voor inhoud 5">
            <a:extLst>
              <a:ext uri="{FF2B5EF4-FFF2-40B4-BE49-F238E27FC236}">
                <a16:creationId xmlns:a16="http://schemas.microsoft.com/office/drawing/2014/main" id="{9D5810D9-DEA5-4259-B2CC-3BF26B6DC254}"/>
              </a:ext>
            </a:extLst>
          </p:cNvPr>
          <p:cNvSpPr>
            <a:spLocks noGrp="1"/>
          </p:cNvSpPr>
          <p:nvPr>
            <p:ph idx="1"/>
          </p:nvPr>
        </p:nvSpPr>
        <p:spPr/>
        <p:txBody>
          <a:bodyPr/>
          <a:lstStyle/>
          <a:p>
            <a:r>
              <a:rPr lang="en-GB" dirty="0" err="1">
                <a:latin typeface="Gotham Office" panose="02000000000000000000"/>
              </a:rPr>
              <a:t>Bewertung</a:t>
            </a:r>
            <a:r>
              <a:rPr lang="en-GB" dirty="0">
                <a:latin typeface="Gotham Office" panose="02000000000000000000"/>
              </a:rPr>
              <a:t> </a:t>
            </a:r>
            <a:r>
              <a:rPr lang="en-GB" dirty="0" err="1">
                <a:latin typeface="Gotham Office" panose="02000000000000000000"/>
              </a:rPr>
              <a:t>aus</a:t>
            </a:r>
            <a:r>
              <a:rPr lang="en-GB" dirty="0">
                <a:latin typeface="Gotham Office" panose="02000000000000000000"/>
              </a:rPr>
              <a:t> </a:t>
            </a:r>
            <a:r>
              <a:rPr lang="en-GB" dirty="0" err="1">
                <a:latin typeface="Gotham Office" panose="02000000000000000000"/>
              </a:rPr>
              <a:t>Situationsanalyse</a:t>
            </a:r>
            <a:endParaRPr lang="en-GB" dirty="0">
              <a:latin typeface="Gotham Office" panose="02000000000000000000"/>
            </a:endParaRPr>
          </a:p>
        </p:txBody>
      </p:sp>
      <p:sp>
        <p:nvSpPr>
          <p:cNvPr id="2" name="Tijdelijke aanduiding voor datum 1">
            <a:extLst>
              <a:ext uri="{FF2B5EF4-FFF2-40B4-BE49-F238E27FC236}">
                <a16:creationId xmlns:a16="http://schemas.microsoft.com/office/drawing/2014/main" id="{74F5BFC1-C158-4690-8E3A-F1897DFA7BEA}"/>
              </a:ext>
            </a:extLst>
          </p:cNvPr>
          <p:cNvSpPr>
            <a:spLocks noGrp="1"/>
          </p:cNvSpPr>
          <p:nvPr>
            <p:ph type="dt" sz="half" idx="2"/>
          </p:nvPr>
        </p:nvSpPr>
        <p:spPr/>
        <p:txBody>
          <a:bodyPr/>
          <a:lstStyle/>
          <a:p>
            <a:r>
              <a:rPr lang="de-DE" noProof="0"/>
              <a:t>10. September 2024</a:t>
            </a:r>
            <a:endParaRPr lang="en-GB" noProof="0" dirty="0"/>
          </a:p>
        </p:txBody>
      </p:sp>
      <p:sp>
        <p:nvSpPr>
          <p:cNvPr id="3" name="Tijdelijke aanduiding voor voettekst 2">
            <a:extLst>
              <a:ext uri="{FF2B5EF4-FFF2-40B4-BE49-F238E27FC236}">
                <a16:creationId xmlns:a16="http://schemas.microsoft.com/office/drawing/2014/main" id="{EF3CB685-CB4D-4BF6-82F6-BE912EEB2831}"/>
              </a:ext>
            </a:extLst>
          </p:cNvPr>
          <p:cNvSpPr>
            <a:spLocks noGrp="1"/>
          </p:cNvSpPr>
          <p:nvPr>
            <p:ph type="ftr" sz="quarter" idx="3"/>
          </p:nvPr>
        </p:nvSpPr>
        <p:spPr/>
        <p:txBody>
          <a:bodyPr/>
          <a:lstStyle/>
          <a:p>
            <a:r>
              <a:rPr lang="de-DE" noProof="0"/>
              <a:t>Webinar Mikroverunreinigungen Oberflächenbehandlung / Galvanik CH</a:t>
            </a:r>
            <a:endParaRPr lang="en-GB" noProof="0" dirty="0"/>
          </a:p>
        </p:txBody>
      </p:sp>
      <p:sp>
        <p:nvSpPr>
          <p:cNvPr id="4" name="Tijdelijke aanduiding voor dianummer 3">
            <a:extLst>
              <a:ext uri="{FF2B5EF4-FFF2-40B4-BE49-F238E27FC236}">
                <a16:creationId xmlns:a16="http://schemas.microsoft.com/office/drawing/2014/main" id="{4BC58F93-B626-4B7A-969A-C8CA3D41ECEF}"/>
              </a:ext>
            </a:extLst>
          </p:cNvPr>
          <p:cNvSpPr>
            <a:spLocks noGrp="1"/>
          </p:cNvSpPr>
          <p:nvPr>
            <p:ph type="sldNum" sz="quarter" idx="4"/>
          </p:nvPr>
        </p:nvSpPr>
        <p:spPr/>
        <p:txBody>
          <a:bodyPr/>
          <a:lstStyle/>
          <a:p>
            <a:fld id="{C232E11A-4D37-4FA6-829D-B3574529BC06}" type="slidenum">
              <a:rPr lang="en-GB" noProof="0" smtClean="0"/>
              <a:pPr/>
              <a:t>9</a:t>
            </a:fld>
            <a:endParaRPr lang="en-GB" noProof="0"/>
          </a:p>
        </p:txBody>
      </p:sp>
      <p:pic>
        <p:nvPicPr>
          <p:cNvPr id="7" name="Grafik 6"/>
          <p:cNvPicPr>
            <a:picLocks noChangeAspect="1"/>
          </p:cNvPicPr>
          <p:nvPr/>
        </p:nvPicPr>
        <p:blipFill>
          <a:blip r:embed="rId3"/>
          <a:stretch>
            <a:fillRect/>
          </a:stretch>
        </p:blipFill>
        <p:spPr>
          <a:xfrm>
            <a:off x="2760737" y="1801963"/>
            <a:ext cx="6670526" cy="834651"/>
          </a:xfrm>
          <a:prstGeom prst="rect">
            <a:avLst/>
          </a:prstGeom>
        </p:spPr>
      </p:pic>
      <p:pic>
        <p:nvPicPr>
          <p:cNvPr id="8" name="Grafik 7"/>
          <p:cNvPicPr>
            <a:picLocks noChangeAspect="1"/>
          </p:cNvPicPr>
          <p:nvPr/>
        </p:nvPicPr>
        <p:blipFill>
          <a:blip r:embed="rId4"/>
          <a:stretch>
            <a:fillRect/>
          </a:stretch>
        </p:blipFill>
        <p:spPr>
          <a:xfrm>
            <a:off x="2855999" y="2727137"/>
            <a:ext cx="6515615" cy="3572863"/>
          </a:xfrm>
          <a:prstGeom prst="rect">
            <a:avLst/>
          </a:prstGeom>
        </p:spPr>
      </p:pic>
      <p:sp>
        <p:nvSpPr>
          <p:cNvPr id="19" name="Rechteck 18"/>
          <p:cNvSpPr/>
          <p:nvPr/>
        </p:nvSpPr>
        <p:spPr>
          <a:xfrm>
            <a:off x="1705176" y="5918544"/>
            <a:ext cx="2230419" cy="276999"/>
          </a:xfrm>
          <a:prstGeom prst="rect">
            <a:avLst/>
          </a:prstGeom>
        </p:spPr>
        <p:txBody>
          <a:bodyPr wrap="none">
            <a:spAutoFit/>
          </a:bodyPr>
          <a:lstStyle/>
          <a:p>
            <a:r>
              <a:rPr lang="en-GB" sz="1200" dirty="0">
                <a:latin typeface="Gotham Office" panose="02000000000000000000"/>
              </a:rPr>
              <a:t>Quelle: Wunderlin/Gulde (2022)</a:t>
            </a:r>
          </a:p>
        </p:txBody>
      </p:sp>
      <p:sp>
        <p:nvSpPr>
          <p:cNvPr id="10" name="Pfeil: Fünfeck 9">
            <a:extLst>
              <a:ext uri="{FF2B5EF4-FFF2-40B4-BE49-F238E27FC236}">
                <a16:creationId xmlns:a16="http://schemas.microsoft.com/office/drawing/2014/main" id="{28AA20FE-12DD-6636-C2EF-572ABE5A4DD6}"/>
              </a:ext>
            </a:extLst>
          </p:cNvPr>
          <p:cNvSpPr/>
          <p:nvPr/>
        </p:nvSpPr>
        <p:spPr>
          <a:xfrm>
            <a:off x="995189" y="2672707"/>
            <a:ext cx="5665862" cy="1588238"/>
          </a:xfrm>
          <a:prstGeom prst="homePlate">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400" dirty="0">
                <a:solidFill>
                  <a:srgbClr val="002060"/>
                </a:solidFill>
                <a:latin typeface="Gotham Office" panose="02000000000000000000"/>
              </a:rPr>
              <a:t>Weltweit nur sehr wenig Literatur zu Mikroverunreinigungen aus Galvanikabwässer </a:t>
            </a:r>
          </a:p>
        </p:txBody>
      </p:sp>
      <p:sp>
        <p:nvSpPr>
          <p:cNvPr id="11" name="Pfeil: Chevron 10">
            <a:extLst>
              <a:ext uri="{FF2B5EF4-FFF2-40B4-BE49-F238E27FC236}">
                <a16:creationId xmlns:a16="http://schemas.microsoft.com/office/drawing/2014/main" id="{CD5EFA6A-3B51-8E82-AE07-CB19663F1417}"/>
              </a:ext>
            </a:extLst>
          </p:cNvPr>
          <p:cNvSpPr/>
          <p:nvPr/>
        </p:nvSpPr>
        <p:spPr>
          <a:xfrm>
            <a:off x="5833290" y="2672707"/>
            <a:ext cx="4229353" cy="1585644"/>
          </a:xfrm>
          <a:prstGeom prst="chevron">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sz="2400" dirty="0">
                <a:solidFill>
                  <a:srgbClr val="002060"/>
                </a:solidFill>
                <a:latin typeface="Gotham Office" panose="02000000000000000000"/>
              </a:rPr>
              <a:t>Daten müssen erarbeitet werden</a:t>
            </a:r>
          </a:p>
        </p:txBody>
      </p:sp>
      <mc:AlternateContent xmlns:mc="http://schemas.openxmlformats.org/markup-compatibility/2006" xmlns:p14="http://schemas.microsoft.com/office/powerpoint/2010/main">
        <mc:Choice Requires="p14">
          <p:contentPart p14:bwMode="auto" r:id="rId5">
            <p14:nvContentPartPr>
              <p14:cNvPr id="13" name="Freihand 12">
                <a:extLst>
                  <a:ext uri="{FF2B5EF4-FFF2-40B4-BE49-F238E27FC236}">
                    <a16:creationId xmlns:a16="http://schemas.microsoft.com/office/drawing/2014/main" id="{E211EFF5-AC22-F439-DF42-B4819A5897DC}"/>
                  </a:ext>
                </a:extLst>
              </p14:cNvPr>
              <p14:cNvContentPartPr/>
              <p14:nvPr/>
            </p14:nvContentPartPr>
            <p14:xfrm>
              <a:off x="2956330" y="4434547"/>
              <a:ext cx="1520280" cy="43920"/>
            </p14:xfrm>
          </p:contentPart>
        </mc:Choice>
        <mc:Fallback xmlns="">
          <p:pic>
            <p:nvPicPr>
              <p:cNvPr id="13" name="Freihand 12">
                <a:extLst>
                  <a:ext uri="{FF2B5EF4-FFF2-40B4-BE49-F238E27FC236}">
                    <a16:creationId xmlns:a16="http://schemas.microsoft.com/office/drawing/2014/main" id="{E211EFF5-AC22-F439-DF42-B4819A5897DC}"/>
                  </a:ext>
                </a:extLst>
              </p:cNvPr>
              <p:cNvPicPr/>
              <p:nvPr/>
            </p:nvPicPr>
            <p:blipFill>
              <a:blip r:embed="rId6"/>
              <a:stretch>
                <a:fillRect/>
              </a:stretch>
            </p:blipFill>
            <p:spPr>
              <a:xfrm>
                <a:off x="2902690" y="4326547"/>
                <a:ext cx="1627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Freihand 14">
                <a:extLst>
                  <a:ext uri="{FF2B5EF4-FFF2-40B4-BE49-F238E27FC236}">
                    <a16:creationId xmlns:a16="http://schemas.microsoft.com/office/drawing/2014/main" id="{5AE652E7-9DF8-F046-3F64-AEF3A703BD06}"/>
                  </a:ext>
                </a:extLst>
              </p14:cNvPr>
              <p14:cNvContentPartPr/>
              <p14:nvPr/>
            </p14:nvContentPartPr>
            <p14:xfrm>
              <a:off x="2948050" y="4647667"/>
              <a:ext cx="1486800" cy="60840"/>
            </p14:xfrm>
          </p:contentPart>
        </mc:Choice>
        <mc:Fallback xmlns="">
          <p:pic>
            <p:nvPicPr>
              <p:cNvPr id="15" name="Freihand 14">
                <a:extLst>
                  <a:ext uri="{FF2B5EF4-FFF2-40B4-BE49-F238E27FC236}">
                    <a16:creationId xmlns:a16="http://schemas.microsoft.com/office/drawing/2014/main" id="{5AE652E7-9DF8-F046-3F64-AEF3A703BD06}"/>
                  </a:ext>
                </a:extLst>
              </p:cNvPr>
              <p:cNvPicPr/>
              <p:nvPr/>
            </p:nvPicPr>
            <p:blipFill>
              <a:blip r:embed="rId8"/>
              <a:stretch>
                <a:fillRect/>
              </a:stretch>
            </p:blipFill>
            <p:spPr>
              <a:xfrm>
                <a:off x="2894050" y="4540027"/>
                <a:ext cx="159444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59A4D40E-03D9-5E03-EAA1-2076417A38AD}"/>
                  </a:ext>
                </a:extLst>
              </p14:cNvPr>
              <p14:cNvContentPartPr/>
              <p14:nvPr/>
            </p14:nvContentPartPr>
            <p14:xfrm>
              <a:off x="7836130" y="4431307"/>
              <a:ext cx="1405800" cy="29880"/>
            </p14:xfrm>
          </p:contentPart>
        </mc:Choice>
        <mc:Fallback xmlns="">
          <p:pic>
            <p:nvPicPr>
              <p:cNvPr id="16" name="Freihand 15">
                <a:extLst>
                  <a:ext uri="{FF2B5EF4-FFF2-40B4-BE49-F238E27FC236}">
                    <a16:creationId xmlns:a16="http://schemas.microsoft.com/office/drawing/2014/main" id="{59A4D40E-03D9-5E03-EAA1-2076417A38AD}"/>
                  </a:ext>
                </a:extLst>
              </p:cNvPr>
              <p:cNvPicPr/>
              <p:nvPr/>
            </p:nvPicPr>
            <p:blipFill>
              <a:blip r:embed="rId10"/>
              <a:stretch>
                <a:fillRect/>
              </a:stretch>
            </p:blipFill>
            <p:spPr>
              <a:xfrm>
                <a:off x="7782130" y="4323307"/>
                <a:ext cx="1513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8F9225A2-DBAB-7016-8F2B-AD81FF1AB408}"/>
                  </a:ext>
                </a:extLst>
              </p14:cNvPr>
              <p14:cNvContentPartPr/>
              <p14:nvPr/>
            </p14:nvContentPartPr>
            <p14:xfrm>
              <a:off x="7203610" y="4621387"/>
              <a:ext cx="247320" cy="19080"/>
            </p14:xfrm>
          </p:contentPart>
        </mc:Choice>
        <mc:Fallback xmlns="">
          <p:pic>
            <p:nvPicPr>
              <p:cNvPr id="18" name="Freihand 17">
                <a:extLst>
                  <a:ext uri="{FF2B5EF4-FFF2-40B4-BE49-F238E27FC236}">
                    <a16:creationId xmlns:a16="http://schemas.microsoft.com/office/drawing/2014/main" id="{8F9225A2-DBAB-7016-8F2B-AD81FF1AB408}"/>
                  </a:ext>
                </a:extLst>
              </p:cNvPr>
              <p:cNvPicPr/>
              <p:nvPr/>
            </p:nvPicPr>
            <p:blipFill>
              <a:blip r:embed="rId12"/>
              <a:stretch>
                <a:fillRect/>
              </a:stretch>
            </p:blipFill>
            <p:spPr>
              <a:xfrm>
                <a:off x="7149970" y="4513387"/>
                <a:ext cx="3549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D6DC4150-E4C9-A14C-4EBA-D6B53034911C}"/>
                  </a:ext>
                </a:extLst>
              </p14:cNvPr>
              <p14:cNvContentPartPr/>
              <p14:nvPr/>
            </p14:nvContentPartPr>
            <p14:xfrm>
              <a:off x="7571170" y="4819387"/>
              <a:ext cx="1016280" cy="27360"/>
            </p14:xfrm>
          </p:contentPart>
        </mc:Choice>
        <mc:Fallback xmlns="">
          <p:pic>
            <p:nvPicPr>
              <p:cNvPr id="20" name="Freihand 19">
                <a:extLst>
                  <a:ext uri="{FF2B5EF4-FFF2-40B4-BE49-F238E27FC236}">
                    <a16:creationId xmlns:a16="http://schemas.microsoft.com/office/drawing/2014/main" id="{D6DC4150-E4C9-A14C-4EBA-D6B53034911C}"/>
                  </a:ext>
                </a:extLst>
              </p:cNvPr>
              <p:cNvPicPr/>
              <p:nvPr/>
            </p:nvPicPr>
            <p:blipFill>
              <a:blip r:embed="rId14"/>
              <a:stretch>
                <a:fillRect/>
              </a:stretch>
            </p:blipFill>
            <p:spPr>
              <a:xfrm>
                <a:off x="7517530" y="4711747"/>
                <a:ext cx="1123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Freihand 20">
                <a:extLst>
                  <a:ext uri="{FF2B5EF4-FFF2-40B4-BE49-F238E27FC236}">
                    <a16:creationId xmlns:a16="http://schemas.microsoft.com/office/drawing/2014/main" id="{A178F12C-3774-B923-0DE8-30A5219FCE58}"/>
                  </a:ext>
                </a:extLst>
              </p14:cNvPr>
              <p14:cNvContentPartPr/>
              <p14:nvPr/>
            </p14:nvContentPartPr>
            <p14:xfrm>
              <a:off x="8083810" y="2016427"/>
              <a:ext cx="837720" cy="60480"/>
            </p14:xfrm>
          </p:contentPart>
        </mc:Choice>
        <mc:Fallback xmlns="">
          <p:pic>
            <p:nvPicPr>
              <p:cNvPr id="21" name="Freihand 20">
                <a:extLst>
                  <a:ext uri="{FF2B5EF4-FFF2-40B4-BE49-F238E27FC236}">
                    <a16:creationId xmlns:a16="http://schemas.microsoft.com/office/drawing/2014/main" id="{A178F12C-3774-B923-0DE8-30A5219FCE58}"/>
                  </a:ext>
                </a:extLst>
              </p:cNvPr>
              <p:cNvPicPr/>
              <p:nvPr/>
            </p:nvPicPr>
            <p:blipFill>
              <a:blip r:embed="rId16"/>
              <a:stretch>
                <a:fillRect/>
              </a:stretch>
            </p:blipFill>
            <p:spPr>
              <a:xfrm>
                <a:off x="8030170" y="1908787"/>
                <a:ext cx="9453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Freihand 21">
                <a:extLst>
                  <a:ext uri="{FF2B5EF4-FFF2-40B4-BE49-F238E27FC236}">
                    <a16:creationId xmlns:a16="http://schemas.microsoft.com/office/drawing/2014/main" id="{2D41B668-317F-5448-77BC-2674E3B90329}"/>
                  </a:ext>
                </a:extLst>
              </p14:cNvPr>
              <p14:cNvContentPartPr/>
              <p14:nvPr/>
            </p14:nvContentPartPr>
            <p14:xfrm>
              <a:off x="7878610" y="2203627"/>
              <a:ext cx="785880" cy="43920"/>
            </p14:xfrm>
          </p:contentPart>
        </mc:Choice>
        <mc:Fallback xmlns="">
          <p:pic>
            <p:nvPicPr>
              <p:cNvPr id="22" name="Freihand 21">
                <a:extLst>
                  <a:ext uri="{FF2B5EF4-FFF2-40B4-BE49-F238E27FC236}">
                    <a16:creationId xmlns:a16="http://schemas.microsoft.com/office/drawing/2014/main" id="{2D41B668-317F-5448-77BC-2674E3B90329}"/>
                  </a:ext>
                </a:extLst>
              </p:cNvPr>
              <p:cNvPicPr/>
              <p:nvPr/>
            </p:nvPicPr>
            <p:blipFill>
              <a:blip r:embed="rId18"/>
              <a:stretch>
                <a:fillRect/>
              </a:stretch>
            </p:blipFill>
            <p:spPr>
              <a:xfrm>
                <a:off x="7824970" y="2095987"/>
                <a:ext cx="8935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Freihand 22">
                <a:extLst>
                  <a:ext uri="{FF2B5EF4-FFF2-40B4-BE49-F238E27FC236}">
                    <a16:creationId xmlns:a16="http://schemas.microsoft.com/office/drawing/2014/main" id="{33A63956-3A07-C976-1DC3-27BE2C55EA18}"/>
                  </a:ext>
                </a:extLst>
              </p14:cNvPr>
              <p14:cNvContentPartPr/>
              <p14:nvPr/>
            </p14:nvContentPartPr>
            <p14:xfrm>
              <a:off x="7220890" y="2451667"/>
              <a:ext cx="1611360" cy="61200"/>
            </p14:xfrm>
          </p:contentPart>
        </mc:Choice>
        <mc:Fallback xmlns="">
          <p:pic>
            <p:nvPicPr>
              <p:cNvPr id="23" name="Freihand 22">
                <a:extLst>
                  <a:ext uri="{FF2B5EF4-FFF2-40B4-BE49-F238E27FC236}">
                    <a16:creationId xmlns:a16="http://schemas.microsoft.com/office/drawing/2014/main" id="{33A63956-3A07-C976-1DC3-27BE2C55EA18}"/>
                  </a:ext>
                </a:extLst>
              </p:cNvPr>
              <p:cNvPicPr/>
              <p:nvPr/>
            </p:nvPicPr>
            <p:blipFill>
              <a:blip r:embed="rId20"/>
              <a:stretch>
                <a:fillRect/>
              </a:stretch>
            </p:blipFill>
            <p:spPr>
              <a:xfrm>
                <a:off x="7166890" y="2343667"/>
                <a:ext cx="1719000" cy="276840"/>
              </a:xfrm>
              <a:prstGeom prst="rect">
                <a:avLst/>
              </a:prstGeom>
            </p:spPr>
          </p:pic>
        </mc:Fallback>
      </mc:AlternateContent>
    </p:spTree>
    <p:extLst>
      <p:ext uri="{BB962C8B-B14F-4D97-AF65-F5344CB8AC3E}">
        <p14:creationId xmlns:p14="http://schemas.microsoft.com/office/powerpoint/2010/main" val="406188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Aalberts master HQ">
  <a:themeElements>
    <a:clrScheme name="Blaugrü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BU - ST [Schreibgeschützt]" id="{2E6C1DE4-3CFE-4E01-9ECE-4EB5AFD556A6}" vid="{69223A45-5248-4667-B3B6-414477799D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template BU - ST</Template>
  <TotalTime>0</TotalTime>
  <Words>1556</Words>
  <Application>Microsoft Office PowerPoint</Application>
  <PresentationFormat>Breitbild</PresentationFormat>
  <Paragraphs>259</Paragraphs>
  <Slides>22</Slides>
  <Notes>20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22</vt:i4>
      </vt:variant>
    </vt:vector>
  </HeadingPairs>
  <TitlesOfParts>
    <vt:vector size="26" baseType="lpstr">
      <vt:lpstr>Courier New</vt:lpstr>
      <vt:lpstr>Arial</vt:lpstr>
      <vt:lpstr>Gotham Office</vt:lpstr>
      <vt:lpstr>Aalberts master HQ</vt:lpstr>
      <vt:lpstr>Branche der Metalloberflächenbehandlung / Galvanik </vt:lpstr>
      <vt:lpstr>Agenda</vt:lpstr>
      <vt:lpstr>Mikroverunreinigungen – Art und Vorkommen</vt:lpstr>
      <vt:lpstr>Mikroverunreinigungen – Beispiele Galvanik</vt:lpstr>
      <vt:lpstr>Mikroverunreinigung – Rechenbeispiel</vt:lpstr>
      <vt:lpstr>Industrieabwasser – gesetzliche Grundlagen</vt:lpstr>
      <vt:lpstr>Mikroverunreinigungen – Situation Schweiz</vt:lpstr>
      <vt:lpstr>Situation Schweiz – Datenbasis </vt:lpstr>
      <vt:lpstr>Situation Schweiz – Datenbasis </vt:lpstr>
      <vt:lpstr>Situation Schweiz - Messstellen</vt:lpstr>
      <vt:lpstr>Situation Schweiz - Lokationen</vt:lpstr>
      <vt:lpstr>Branche Galvanik – Erste Schritte</vt:lpstr>
      <vt:lpstr>Abwasservorbehandlung – Wirkweise und Inhaltsstoffe </vt:lpstr>
      <vt:lpstr>Abwasservorbehandlung – Wirkweise und Inhaltsstoffe </vt:lpstr>
      <vt:lpstr>Abwasservorbehandlung – Methoden und Inhaltsstoffe</vt:lpstr>
      <vt:lpstr>Datenerhebung – mögliche Kriterien / Teilziele</vt:lpstr>
      <vt:lpstr>Datenerhebung – mögliche Ansätze</vt:lpstr>
      <vt:lpstr>Datenerhebung – «informelle Ziele»</vt:lpstr>
      <vt:lpstr>Kommunikation – Interaktionen 1.0 </vt:lpstr>
      <vt:lpstr>Kommunikation – Interaktionen 1.0 </vt:lpstr>
      <vt:lpstr>Recap</vt:lpstr>
      <vt:lpstr>Vielen Dank, 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Microsoft-Konto</dc:creator>
  <cp:lastModifiedBy>Roland Ratschiller</cp:lastModifiedBy>
  <cp:revision>73</cp:revision>
  <cp:lastPrinted>2018-02-27T14:13:26Z</cp:lastPrinted>
  <dcterms:created xsi:type="dcterms:W3CDTF">2021-10-05T19:46:51Z</dcterms:created>
  <dcterms:modified xsi:type="dcterms:W3CDTF">2024-08-30T07:52:43Z</dcterms:modified>
</cp:coreProperties>
</file>